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80" r:id="rId4"/>
    <p:sldId id="259" r:id="rId5"/>
    <p:sldId id="258" r:id="rId6"/>
    <p:sldId id="271" r:id="rId7"/>
    <p:sldId id="272" r:id="rId8"/>
    <p:sldId id="261" r:id="rId9"/>
    <p:sldId id="262" r:id="rId10"/>
    <p:sldId id="263" r:id="rId11"/>
    <p:sldId id="273" r:id="rId12"/>
    <p:sldId id="274" r:id="rId13"/>
    <p:sldId id="275" r:id="rId14"/>
    <p:sldId id="276" r:id="rId15"/>
    <p:sldId id="277" r:id="rId16"/>
    <p:sldId id="278" r:id="rId17"/>
    <p:sldId id="264" r:id="rId18"/>
    <p:sldId id="266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4D418-83C1-42E4-A4F5-7F5B79B14575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B9F22B-1A5C-4A6B-BE70-BD604BF57222}">
      <dgm:prSet/>
      <dgm:spPr/>
      <dgm:t>
        <a:bodyPr/>
        <a:lstStyle/>
        <a:p>
          <a:r>
            <a:rPr lang="es-EC" b="1" dirty="0"/>
            <a:t>Introducción a Python</a:t>
          </a:r>
          <a:endParaRPr lang="en-US" b="1" dirty="0"/>
        </a:p>
      </dgm:t>
    </dgm:pt>
    <dgm:pt modelId="{8D24C579-908E-48F0-8352-7A538C2F1C27}" type="parTrans" cxnId="{CDA7338C-1AA3-4B2C-AD77-7F868ED0F4CA}">
      <dgm:prSet/>
      <dgm:spPr/>
      <dgm:t>
        <a:bodyPr/>
        <a:lstStyle/>
        <a:p>
          <a:endParaRPr lang="en-US"/>
        </a:p>
      </dgm:t>
    </dgm:pt>
    <dgm:pt modelId="{9D869318-1227-4216-8B3D-145DB5FD5A48}" type="sibTrans" cxnId="{CDA7338C-1AA3-4B2C-AD77-7F868ED0F4CA}">
      <dgm:prSet/>
      <dgm:spPr/>
      <dgm:t>
        <a:bodyPr/>
        <a:lstStyle/>
        <a:p>
          <a:endParaRPr lang="en-US"/>
        </a:p>
      </dgm:t>
    </dgm:pt>
    <dgm:pt modelId="{8B6CF4E4-C005-4C28-A212-564E9BB26F60}">
      <dgm:prSet/>
      <dgm:spPr/>
      <dgm:t>
        <a:bodyPr/>
        <a:lstStyle/>
        <a:p>
          <a:r>
            <a:rPr lang="es-ES" b="0" i="0" dirty="0"/>
            <a:t>	Configuración del entorno</a:t>
          </a:r>
          <a:endParaRPr lang="en-US" b="0" dirty="0"/>
        </a:p>
      </dgm:t>
    </dgm:pt>
    <dgm:pt modelId="{90C4B03D-10D9-4F92-9B0A-D081FA90BD6A}" type="parTrans" cxnId="{5487AB48-7F6E-46DB-BD58-5AFD13794169}">
      <dgm:prSet/>
      <dgm:spPr/>
      <dgm:t>
        <a:bodyPr/>
        <a:lstStyle/>
        <a:p>
          <a:endParaRPr lang="en-US"/>
        </a:p>
      </dgm:t>
    </dgm:pt>
    <dgm:pt modelId="{D810FE35-815C-401B-BA1E-C72B266B2FFB}" type="sibTrans" cxnId="{5487AB48-7F6E-46DB-BD58-5AFD13794169}">
      <dgm:prSet/>
      <dgm:spPr/>
      <dgm:t>
        <a:bodyPr/>
        <a:lstStyle/>
        <a:p>
          <a:endParaRPr lang="en-US"/>
        </a:p>
      </dgm:t>
    </dgm:pt>
    <dgm:pt modelId="{FFC8B7E9-5DEA-4936-809B-0AB53D0910FD}">
      <dgm:prSet/>
      <dgm:spPr/>
      <dgm:t>
        <a:bodyPr/>
        <a:lstStyle/>
        <a:p>
          <a:endParaRPr lang="en-US" b="1" dirty="0"/>
        </a:p>
      </dgm:t>
    </dgm:pt>
    <dgm:pt modelId="{C044D079-CED3-400C-8AE3-2248EE6ACA41}" type="parTrans" cxnId="{8CCDAB9E-F401-45E1-A7CF-D443F45B8323}">
      <dgm:prSet/>
      <dgm:spPr/>
      <dgm:t>
        <a:bodyPr/>
        <a:lstStyle/>
        <a:p>
          <a:endParaRPr lang="en-US"/>
        </a:p>
      </dgm:t>
    </dgm:pt>
    <dgm:pt modelId="{A67B5D4D-6FE9-421A-A430-9D6670A98C86}" type="sibTrans" cxnId="{8CCDAB9E-F401-45E1-A7CF-D443F45B8323}">
      <dgm:prSet/>
      <dgm:spPr/>
      <dgm:t>
        <a:bodyPr/>
        <a:lstStyle/>
        <a:p>
          <a:endParaRPr lang="en-US"/>
        </a:p>
      </dgm:t>
    </dgm:pt>
    <dgm:pt modelId="{0017FF43-0479-4608-A134-2659954BC162}">
      <dgm:prSet/>
      <dgm:spPr/>
      <dgm:t>
        <a:bodyPr/>
        <a:lstStyle/>
        <a:p>
          <a:r>
            <a:rPr lang="es-ES" b="1" dirty="0"/>
            <a:t>1.  Variables y estructuras de Datos Básicos.</a:t>
          </a:r>
          <a:endParaRPr lang="en-US" b="1" dirty="0"/>
        </a:p>
      </dgm:t>
    </dgm:pt>
    <dgm:pt modelId="{6A911C7E-5B9A-4919-84F8-634A1191B870}" type="parTrans" cxnId="{A6102095-578D-439D-A055-DBF3CA3F96AB}">
      <dgm:prSet/>
      <dgm:spPr/>
      <dgm:t>
        <a:bodyPr/>
        <a:lstStyle/>
        <a:p>
          <a:endParaRPr lang="en-US"/>
        </a:p>
      </dgm:t>
    </dgm:pt>
    <dgm:pt modelId="{8F8E50F3-9EFC-4E83-8B2E-775B431D2071}" type="sibTrans" cxnId="{A6102095-578D-439D-A055-DBF3CA3F96AB}">
      <dgm:prSet/>
      <dgm:spPr/>
      <dgm:t>
        <a:bodyPr/>
        <a:lstStyle/>
        <a:p>
          <a:endParaRPr lang="en-US"/>
        </a:p>
      </dgm:t>
    </dgm:pt>
    <dgm:pt modelId="{785D7CBA-260A-46E9-BB48-30F68D816631}">
      <dgm:prSet/>
      <dgm:spPr/>
      <dgm:t>
        <a:bodyPr/>
        <a:lstStyle/>
        <a:p>
          <a:r>
            <a:rPr lang="es-ES" b="0"/>
            <a:t>- 1.1.  Conociendo el lenguaje Python</a:t>
          </a:r>
        </a:p>
      </dgm:t>
    </dgm:pt>
    <dgm:pt modelId="{06C94987-2FFA-4208-AFB4-AC8CF8BC5A55}" type="parTrans" cxnId="{80D8750D-024C-4F0C-817E-12340C54B8AE}">
      <dgm:prSet/>
      <dgm:spPr/>
      <dgm:t>
        <a:bodyPr/>
        <a:lstStyle/>
        <a:p>
          <a:endParaRPr lang="en-US"/>
        </a:p>
      </dgm:t>
    </dgm:pt>
    <dgm:pt modelId="{0A9EA9A5-6FB1-49A1-8CD6-044D3CE2FA63}" type="sibTrans" cxnId="{80D8750D-024C-4F0C-817E-12340C54B8AE}">
      <dgm:prSet/>
      <dgm:spPr/>
      <dgm:t>
        <a:bodyPr/>
        <a:lstStyle/>
        <a:p>
          <a:endParaRPr lang="en-US"/>
        </a:p>
      </dgm:t>
    </dgm:pt>
    <dgm:pt modelId="{5E0928CB-AD10-409F-9C0C-546267A743F3}">
      <dgm:prSet/>
      <dgm:spPr/>
      <dgm:t>
        <a:bodyPr/>
        <a:lstStyle/>
        <a:p>
          <a:r>
            <a:rPr lang="en-US" b="0"/>
            <a:t>- 1.1.2.    Tipado básico</a:t>
          </a:r>
        </a:p>
      </dgm:t>
    </dgm:pt>
    <dgm:pt modelId="{0C45EA70-F362-4244-A955-D0DFAF9348C9}" type="parTrans" cxnId="{E4FCA713-DD93-45E9-86D7-692629171DEE}">
      <dgm:prSet/>
      <dgm:spPr/>
      <dgm:t>
        <a:bodyPr/>
        <a:lstStyle/>
        <a:p>
          <a:endParaRPr lang="en-US"/>
        </a:p>
      </dgm:t>
    </dgm:pt>
    <dgm:pt modelId="{B3D0212C-CD6B-487A-9D3E-9FCA0F8D0028}" type="sibTrans" cxnId="{E4FCA713-DD93-45E9-86D7-692629171DEE}">
      <dgm:prSet/>
      <dgm:spPr/>
      <dgm:t>
        <a:bodyPr/>
        <a:lstStyle/>
        <a:p>
          <a:endParaRPr lang="en-US"/>
        </a:p>
      </dgm:t>
    </dgm:pt>
    <dgm:pt modelId="{96BC685C-4C3F-4600-BEC9-D65B085A1154}">
      <dgm:prSet/>
      <dgm:spPr/>
      <dgm:t>
        <a:bodyPr/>
        <a:lstStyle/>
        <a:p>
          <a:r>
            <a:rPr lang="es-ES" b="0" dirty="0"/>
            <a:t>- 1.2.  Tipos de datos básicos</a:t>
          </a:r>
        </a:p>
      </dgm:t>
    </dgm:pt>
    <dgm:pt modelId="{B537E9D3-90A3-4686-BDC2-14126F73009F}" type="parTrans" cxnId="{2176387B-DB72-4F61-864D-A1075B296124}">
      <dgm:prSet/>
      <dgm:spPr/>
      <dgm:t>
        <a:bodyPr/>
        <a:lstStyle/>
        <a:p>
          <a:endParaRPr lang="en-US"/>
        </a:p>
      </dgm:t>
    </dgm:pt>
    <dgm:pt modelId="{D1213AE3-E8A4-4084-BE4A-9DDD7DF694F7}" type="sibTrans" cxnId="{2176387B-DB72-4F61-864D-A1075B296124}">
      <dgm:prSet/>
      <dgm:spPr/>
      <dgm:t>
        <a:bodyPr/>
        <a:lstStyle/>
        <a:p>
          <a:endParaRPr lang="en-US"/>
        </a:p>
      </dgm:t>
    </dgm:pt>
    <dgm:pt modelId="{6C0FEAD6-4046-48CF-9B04-E10EAC7C06DE}">
      <dgm:prSet/>
      <dgm:spPr/>
      <dgm:t>
        <a:bodyPr/>
        <a:lstStyle/>
        <a:p>
          <a:r>
            <a:rPr lang="en-US" b="0"/>
            <a:t>- 1.3.  Conversión de datos</a:t>
          </a:r>
        </a:p>
      </dgm:t>
    </dgm:pt>
    <dgm:pt modelId="{EFFDCDD1-D933-4509-A508-8DB41114C996}" type="parTrans" cxnId="{0CF203AB-5402-43DB-A2BB-67178BF3E8CD}">
      <dgm:prSet/>
      <dgm:spPr/>
      <dgm:t>
        <a:bodyPr/>
        <a:lstStyle/>
        <a:p>
          <a:endParaRPr lang="en-US"/>
        </a:p>
      </dgm:t>
    </dgm:pt>
    <dgm:pt modelId="{AD3B24A2-31F8-4AD8-AD92-0202FA3E8FAC}" type="sibTrans" cxnId="{0CF203AB-5402-43DB-A2BB-67178BF3E8CD}">
      <dgm:prSet/>
      <dgm:spPr/>
      <dgm:t>
        <a:bodyPr/>
        <a:lstStyle/>
        <a:p>
          <a:endParaRPr lang="en-US"/>
        </a:p>
      </dgm:t>
    </dgm:pt>
    <dgm:pt modelId="{5A4A03B3-E626-43B0-BA0A-9434B5899373}">
      <dgm:prSet/>
      <dgm:spPr/>
      <dgm:t>
        <a:bodyPr/>
        <a:lstStyle/>
        <a:p>
          <a:r>
            <a:rPr lang="es-ES" b="0"/>
            <a:t>- 1.4.  Estructuras de datos en Python</a:t>
          </a:r>
        </a:p>
      </dgm:t>
    </dgm:pt>
    <dgm:pt modelId="{0BFC8750-A767-4756-B3C1-D4ACCF987A90}" type="parTrans" cxnId="{D296E440-58D0-42C2-B733-3C1A1AC0A11B}">
      <dgm:prSet/>
      <dgm:spPr/>
      <dgm:t>
        <a:bodyPr/>
        <a:lstStyle/>
        <a:p>
          <a:endParaRPr lang="en-US"/>
        </a:p>
      </dgm:t>
    </dgm:pt>
    <dgm:pt modelId="{C732F6B5-8EB9-42EB-ACE1-BDB663EF280B}" type="sibTrans" cxnId="{D296E440-58D0-42C2-B733-3C1A1AC0A11B}">
      <dgm:prSet/>
      <dgm:spPr/>
      <dgm:t>
        <a:bodyPr/>
        <a:lstStyle/>
        <a:p>
          <a:endParaRPr lang="en-US"/>
        </a:p>
      </dgm:t>
    </dgm:pt>
    <dgm:pt modelId="{B1CD77EE-4543-4CEF-8D6F-808F97AE6C37}">
      <dgm:prSet/>
      <dgm:spPr/>
      <dgm:t>
        <a:bodyPr/>
        <a:lstStyle/>
        <a:p>
          <a:r>
            <a:rPr lang="en-US" b="0"/>
            <a:t>- 1.4.1.    Lista y tuplas</a:t>
          </a:r>
        </a:p>
      </dgm:t>
    </dgm:pt>
    <dgm:pt modelId="{04C6E570-9EA9-462C-8247-6613B8C1CBF6}" type="parTrans" cxnId="{12106EE4-D17B-4D77-84EB-4147D3D7013D}">
      <dgm:prSet/>
      <dgm:spPr/>
      <dgm:t>
        <a:bodyPr/>
        <a:lstStyle/>
        <a:p>
          <a:endParaRPr lang="en-US"/>
        </a:p>
      </dgm:t>
    </dgm:pt>
    <dgm:pt modelId="{114B49D4-9E3E-46D0-86F4-EE6B8C5C0004}" type="sibTrans" cxnId="{12106EE4-D17B-4D77-84EB-4147D3D7013D}">
      <dgm:prSet/>
      <dgm:spPr/>
      <dgm:t>
        <a:bodyPr/>
        <a:lstStyle/>
        <a:p>
          <a:endParaRPr lang="en-US"/>
        </a:p>
      </dgm:t>
    </dgm:pt>
    <dgm:pt modelId="{6047003E-7873-4968-B677-488D14AD9FBF}">
      <dgm:prSet/>
      <dgm:spPr/>
      <dgm:t>
        <a:bodyPr/>
        <a:lstStyle/>
        <a:p>
          <a:r>
            <a:rPr lang="en-US" b="0"/>
            <a:t>- 1.4.2.    Diccionarios y conjuntos</a:t>
          </a:r>
        </a:p>
      </dgm:t>
    </dgm:pt>
    <dgm:pt modelId="{4280AAD9-FFF9-4E61-9E71-2B61A0ADA95E}" type="parTrans" cxnId="{C4E58D36-1A68-42C5-8277-C679E8BF2B0C}">
      <dgm:prSet/>
      <dgm:spPr/>
      <dgm:t>
        <a:bodyPr/>
        <a:lstStyle/>
        <a:p>
          <a:endParaRPr lang="en-US"/>
        </a:p>
      </dgm:t>
    </dgm:pt>
    <dgm:pt modelId="{E3A53C59-69DA-496E-B9CD-58A83513BC3F}" type="sibTrans" cxnId="{C4E58D36-1A68-42C5-8277-C679E8BF2B0C}">
      <dgm:prSet/>
      <dgm:spPr/>
      <dgm:t>
        <a:bodyPr/>
        <a:lstStyle/>
        <a:p>
          <a:endParaRPr lang="en-US"/>
        </a:p>
      </dgm:t>
    </dgm:pt>
    <dgm:pt modelId="{91872D0C-08AE-4941-88D1-F77F394FA9EB}">
      <dgm:prSet/>
      <dgm:spPr/>
      <dgm:t>
        <a:bodyPr/>
        <a:lstStyle/>
        <a:p>
          <a:r>
            <a:rPr lang="es-ES" b="0"/>
            <a:t>- 1.4.3.    Práctica de diccionarios y conjuntos</a:t>
          </a:r>
        </a:p>
      </dgm:t>
    </dgm:pt>
    <dgm:pt modelId="{AEE55F98-A040-4BE7-886A-FE4140B0C842}" type="parTrans" cxnId="{641CFB85-72B3-4573-988F-9011FE901796}">
      <dgm:prSet/>
      <dgm:spPr/>
      <dgm:t>
        <a:bodyPr/>
        <a:lstStyle/>
        <a:p>
          <a:endParaRPr lang="en-US"/>
        </a:p>
      </dgm:t>
    </dgm:pt>
    <dgm:pt modelId="{8C86556E-74D7-45A4-A4D6-1496C97B84DC}" type="sibTrans" cxnId="{641CFB85-72B3-4573-988F-9011FE901796}">
      <dgm:prSet/>
      <dgm:spPr/>
      <dgm:t>
        <a:bodyPr/>
        <a:lstStyle/>
        <a:p>
          <a:endParaRPr lang="en-US"/>
        </a:p>
      </dgm:t>
    </dgm:pt>
    <dgm:pt modelId="{B5CF46D9-D05E-4F2A-B0CB-CB2924C5A0FE}" type="pres">
      <dgm:prSet presAssocID="{3724D418-83C1-42E4-A4F5-7F5B79B14575}" presName="vert0" presStyleCnt="0">
        <dgm:presLayoutVars>
          <dgm:dir/>
          <dgm:animOne val="branch"/>
          <dgm:animLvl val="lvl"/>
        </dgm:presLayoutVars>
      </dgm:prSet>
      <dgm:spPr/>
    </dgm:pt>
    <dgm:pt modelId="{C10BCFFD-5144-4B1C-BC61-2EA532ACE53F}" type="pres">
      <dgm:prSet presAssocID="{79B9F22B-1A5C-4A6B-BE70-BD604BF57222}" presName="thickLine" presStyleLbl="alignNode1" presStyleIdx="0" presStyleCnt="12"/>
      <dgm:spPr/>
    </dgm:pt>
    <dgm:pt modelId="{6758CA9D-583A-407F-9EB8-37334E391135}" type="pres">
      <dgm:prSet presAssocID="{79B9F22B-1A5C-4A6B-BE70-BD604BF57222}" presName="horz1" presStyleCnt="0"/>
      <dgm:spPr/>
    </dgm:pt>
    <dgm:pt modelId="{E2BEE969-077D-4BB0-89B0-3C79DFC39064}" type="pres">
      <dgm:prSet presAssocID="{79B9F22B-1A5C-4A6B-BE70-BD604BF57222}" presName="tx1" presStyleLbl="revTx" presStyleIdx="0" presStyleCnt="12"/>
      <dgm:spPr/>
    </dgm:pt>
    <dgm:pt modelId="{51575687-7B93-45EB-BD41-C12F89F1E3B6}" type="pres">
      <dgm:prSet presAssocID="{79B9F22B-1A5C-4A6B-BE70-BD604BF57222}" presName="vert1" presStyleCnt="0"/>
      <dgm:spPr/>
    </dgm:pt>
    <dgm:pt modelId="{49C6D531-8BA2-4B14-B190-D6DD95204695}" type="pres">
      <dgm:prSet presAssocID="{8B6CF4E4-C005-4C28-A212-564E9BB26F60}" presName="thickLine" presStyleLbl="alignNode1" presStyleIdx="1" presStyleCnt="12"/>
      <dgm:spPr/>
    </dgm:pt>
    <dgm:pt modelId="{524CE56C-5199-4961-9E33-135617986D97}" type="pres">
      <dgm:prSet presAssocID="{8B6CF4E4-C005-4C28-A212-564E9BB26F60}" presName="horz1" presStyleCnt="0"/>
      <dgm:spPr/>
    </dgm:pt>
    <dgm:pt modelId="{A97B2BDA-A554-497D-8059-7D95D8D44FAF}" type="pres">
      <dgm:prSet presAssocID="{8B6CF4E4-C005-4C28-A212-564E9BB26F60}" presName="tx1" presStyleLbl="revTx" presStyleIdx="1" presStyleCnt="12"/>
      <dgm:spPr/>
    </dgm:pt>
    <dgm:pt modelId="{FD39DE94-2BC5-4EEE-B943-62C7F1A00475}" type="pres">
      <dgm:prSet presAssocID="{8B6CF4E4-C005-4C28-A212-564E9BB26F60}" presName="vert1" presStyleCnt="0"/>
      <dgm:spPr/>
    </dgm:pt>
    <dgm:pt modelId="{A4FEFF3F-7A36-4782-8BC6-60A9E3D701F1}" type="pres">
      <dgm:prSet presAssocID="{0017FF43-0479-4608-A134-2659954BC162}" presName="thickLine" presStyleLbl="alignNode1" presStyleIdx="2" presStyleCnt="12"/>
      <dgm:spPr/>
    </dgm:pt>
    <dgm:pt modelId="{63936C59-87F1-49CF-B365-B05994ACE074}" type="pres">
      <dgm:prSet presAssocID="{0017FF43-0479-4608-A134-2659954BC162}" presName="horz1" presStyleCnt="0"/>
      <dgm:spPr/>
    </dgm:pt>
    <dgm:pt modelId="{5ACBD3E9-7227-4455-A754-E17C4C119B7D}" type="pres">
      <dgm:prSet presAssocID="{0017FF43-0479-4608-A134-2659954BC162}" presName="tx1" presStyleLbl="revTx" presStyleIdx="2" presStyleCnt="12"/>
      <dgm:spPr/>
    </dgm:pt>
    <dgm:pt modelId="{ADB4E3E0-B103-4186-BB7D-F8B8FCA8E923}" type="pres">
      <dgm:prSet presAssocID="{0017FF43-0479-4608-A134-2659954BC162}" presName="vert1" presStyleCnt="0"/>
      <dgm:spPr/>
    </dgm:pt>
    <dgm:pt modelId="{9C187E8A-E761-4D0F-A816-6AE788607A01}" type="pres">
      <dgm:prSet presAssocID="{785D7CBA-260A-46E9-BB48-30F68D816631}" presName="thickLine" presStyleLbl="alignNode1" presStyleIdx="3" presStyleCnt="12"/>
      <dgm:spPr/>
    </dgm:pt>
    <dgm:pt modelId="{F9608FC7-43F1-4FC1-89A4-EEA2B0614C80}" type="pres">
      <dgm:prSet presAssocID="{785D7CBA-260A-46E9-BB48-30F68D816631}" presName="horz1" presStyleCnt="0"/>
      <dgm:spPr/>
    </dgm:pt>
    <dgm:pt modelId="{6E58DF56-6D6B-4C20-B13A-FAC45E2031EA}" type="pres">
      <dgm:prSet presAssocID="{785D7CBA-260A-46E9-BB48-30F68D816631}" presName="tx1" presStyleLbl="revTx" presStyleIdx="3" presStyleCnt="12"/>
      <dgm:spPr/>
    </dgm:pt>
    <dgm:pt modelId="{0278E24B-0735-4520-9C01-5C1F449BFCD8}" type="pres">
      <dgm:prSet presAssocID="{785D7CBA-260A-46E9-BB48-30F68D816631}" presName="vert1" presStyleCnt="0"/>
      <dgm:spPr/>
    </dgm:pt>
    <dgm:pt modelId="{90526285-5C83-4BD4-8AC5-71BA0C1A6C9D}" type="pres">
      <dgm:prSet presAssocID="{5E0928CB-AD10-409F-9C0C-546267A743F3}" presName="thickLine" presStyleLbl="alignNode1" presStyleIdx="4" presStyleCnt="12"/>
      <dgm:spPr/>
    </dgm:pt>
    <dgm:pt modelId="{7C72EE83-24DE-49AB-B847-C8AAEE57E6E7}" type="pres">
      <dgm:prSet presAssocID="{5E0928CB-AD10-409F-9C0C-546267A743F3}" presName="horz1" presStyleCnt="0"/>
      <dgm:spPr/>
    </dgm:pt>
    <dgm:pt modelId="{985FE57E-5D00-400B-8FFA-E72B2540A7AD}" type="pres">
      <dgm:prSet presAssocID="{5E0928CB-AD10-409F-9C0C-546267A743F3}" presName="tx1" presStyleLbl="revTx" presStyleIdx="4" presStyleCnt="12"/>
      <dgm:spPr/>
    </dgm:pt>
    <dgm:pt modelId="{10AE74B9-3ABF-4E0E-9AD9-867D10088150}" type="pres">
      <dgm:prSet presAssocID="{5E0928CB-AD10-409F-9C0C-546267A743F3}" presName="vert1" presStyleCnt="0"/>
      <dgm:spPr/>
    </dgm:pt>
    <dgm:pt modelId="{F5FBF812-9C52-49AB-BD37-841485440C73}" type="pres">
      <dgm:prSet presAssocID="{96BC685C-4C3F-4600-BEC9-D65B085A1154}" presName="thickLine" presStyleLbl="alignNode1" presStyleIdx="5" presStyleCnt="12"/>
      <dgm:spPr/>
    </dgm:pt>
    <dgm:pt modelId="{51DAEA9C-F04A-4B90-B703-1E44E7CE5403}" type="pres">
      <dgm:prSet presAssocID="{96BC685C-4C3F-4600-BEC9-D65B085A1154}" presName="horz1" presStyleCnt="0"/>
      <dgm:spPr/>
    </dgm:pt>
    <dgm:pt modelId="{AF8397EE-3E2E-49E2-A0A9-77F2D0851E91}" type="pres">
      <dgm:prSet presAssocID="{96BC685C-4C3F-4600-BEC9-D65B085A1154}" presName="tx1" presStyleLbl="revTx" presStyleIdx="5" presStyleCnt="12"/>
      <dgm:spPr/>
    </dgm:pt>
    <dgm:pt modelId="{B66E6A96-4824-4C9A-A0CD-7EFE1D61CE7D}" type="pres">
      <dgm:prSet presAssocID="{96BC685C-4C3F-4600-BEC9-D65B085A1154}" presName="vert1" presStyleCnt="0"/>
      <dgm:spPr/>
    </dgm:pt>
    <dgm:pt modelId="{1D8333CD-CDA0-4EC4-80E9-808460CCE05F}" type="pres">
      <dgm:prSet presAssocID="{6C0FEAD6-4046-48CF-9B04-E10EAC7C06DE}" presName="thickLine" presStyleLbl="alignNode1" presStyleIdx="6" presStyleCnt="12"/>
      <dgm:spPr/>
    </dgm:pt>
    <dgm:pt modelId="{AF5A2F36-6715-4E4A-9C86-F085024C5402}" type="pres">
      <dgm:prSet presAssocID="{6C0FEAD6-4046-48CF-9B04-E10EAC7C06DE}" presName="horz1" presStyleCnt="0"/>
      <dgm:spPr/>
    </dgm:pt>
    <dgm:pt modelId="{B20CF705-9B66-42C8-9FE3-DC61B8991EC0}" type="pres">
      <dgm:prSet presAssocID="{6C0FEAD6-4046-48CF-9B04-E10EAC7C06DE}" presName="tx1" presStyleLbl="revTx" presStyleIdx="6" presStyleCnt="12"/>
      <dgm:spPr/>
    </dgm:pt>
    <dgm:pt modelId="{7E339106-BDAF-4679-805C-3B027BECE7D1}" type="pres">
      <dgm:prSet presAssocID="{6C0FEAD6-4046-48CF-9B04-E10EAC7C06DE}" presName="vert1" presStyleCnt="0"/>
      <dgm:spPr/>
    </dgm:pt>
    <dgm:pt modelId="{AE4E748D-FEE6-4EFE-8BCD-A4AEA3BC425F}" type="pres">
      <dgm:prSet presAssocID="{5A4A03B3-E626-43B0-BA0A-9434B5899373}" presName="thickLine" presStyleLbl="alignNode1" presStyleIdx="7" presStyleCnt="12"/>
      <dgm:spPr/>
    </dgm:pt>
    <dgm:pt modelId="{155E54D2-86E6-49D2-A501-A9BE2D1B353B}" type="pres">
      <dgm:prSet presAssocID="{5A4A03B3-E626-43B0-BA0A-9434B5899373}" presName="horz1" presStyleCnt="0"/>
      <dgm:spPr/>
    </dgm:pt>
    <dgm:pt modelId="{28BEE99B-CDDE-476B-AC3F-856466476E12}" type="pres">
      <dgm:prSet presAssocID="{5A4A03B3-E626-43B0-BA0A-9434B5899373}" presName="tx1" presStyleLbl="revTx" presStyleIdx="7" presStyleCnt="12"/>
      <dgm:spPr/>
    </dgm:pt>
    <dgm:pt modelId="{0A0F8E39-BBB0-4E32-8602-59D1C7A53574}" type="pres">
      <dgm:prSet presAssocID="{5A4A03B3-E626-43B0-BA0A-9434B5899373}" presName="vert1" presStyleCnt="0"/>
      <dgm:spPr/>
    </dgm:pt>
    <dgm:pt modelId="{4B2E05DD-4B25-4FC4-B038-BB0903985219}" type="pres">
      <dgm:prSet presAssocID="{B1CD77EE-4543-4CEF-8D6F-808F97AE6C37}" presName="thickLine" presStyleLbl="alignNode1" presStyleIdx="8" presStyleCnt="12"/>
      <dgm:spPr/>
    </dgm:pt>
    <dgm:pt modelId="{4A83A8DA-7021-49E3-9332-1D2AF9F5AFF9}" type="pres">
      <dgm:prSet presAssocID="{B1CD77EE-4543-4CEF-8D6F-808F97AE6C37}" presName="horz1" presStyleCnt="0"/>
      <dgm:spPr/>
    </dgm:pt>
    <dgm:pt modelId="{03701E44-427F-4568-AE51-922751286829}" type="pres">
      <dgm:prSet presAssocID="{B1CD77EE-4543-4CEF-8D6F-808F97AE6C37}" presName="tx1" presStyleLbl="revTx" presStyleIdx="8" presStyleCnt="12"/>
      <dgm:spPr/>
    </dgm:pt>
    <dgm:pt modelId="{F22167EE-BD98-47B5-A3E6-FC61684B2350}" type="pres">
      <dgm:prSet presAssocID="{B1CD77EE-4543-4CEF-8D6F-808F97AE6C37}" presName="vert1" presStyleCnt="0"/>
      <dgm:spPr/>
    </dgm:pt>
    <dgm:pt modelId="{319170FA-49F8-4C7B-B6CC-323C6B419055}" type="pres">
      <dgm:prSet presAssocID="{6047003E-7873-4968-B677-488D14AD9FBF}" presName="thickLine" presStyleLbl="alignNode1" presStyleIdx="9" presStyleCnt="12"/>
      <dgm:spPr/>
    </dgm:pt>
    <dgm:pt modelId="{CA55AAD2-7ECA-49E2-845E-CC1EC351012F}" type="pres">
      <dgm:prSet presAssocID="{6047003E-7873-4968-B677-488D14AD9FBF}" presName="horz1" presStyleCnt="0"/>
      <dgm:spPr/>
    </dgm:pt>
    <dgm:pt modelId="{388E1FDA-EA4F-44C1-A5D2-555FAB596D69}" type="pres">
      <dgm:prSet presAssocID="{6047003E-7873-4968-B677-488D14AD9FBF}" presName="tx1" presStyleLbl="revTx" presStyleIdx="9" presStyleCnt="12"/>
      <dgm:spPr/>
    </dgm:pt>
    <dgm:pt modelId="{EEF11259-D95C-4C88-B857-84C1F84A727C}" type="pres">
      <dgm:prSet presAssocID="{6047003E-7873-4968-B677-488D14AD9FBF}" presName="vert1" presStyleCnt="0"/>
      <dgm:spPr/>
    </dgm:pt>
    <dgm:pt modelId="{767542B4-07A7-43C9-BE44-4A8671B284E3}" type="pres">
      <dgm:prSet presAssocID="{91872D0C-08AE-4941-88D1-F77F394FA9EB}" presName="thickLine" presStyleLbl="alignNode1" presStyleIdx="10" presStyleCnt="12"/>
      <dgm:spPr/>
    </dgm:pt>
    <dgm:pt modelId="{2D1D7979-D8E2-436A-856F-DE7894638B40}" type="pres">
      <dgm:prSet presAssocID="{91872D0C-08AE-4941-88D1-F77F394FA9EB}" presName="horz1" presStyleCnt="0"/>
      <dgm:spPr/>
    </dgm:pt>
    <dgm:pt modelId="{CBC28406-D5C5-471D-AF75-0295686EC40C}" type="pres">
      <dgm:prSet presAssocID="{91872D0C-08AE-4941-88D1-F77F394FA9EB}" presName="tx1" presStyleLbl="revTx" presStyleIdx="10" presStyleCnt="12"/>
      <dgm:spPr/>
    </dgm:pt>
    <dgm:pt modelId="{C27EE63F-45E9-4B28-8598-D83813F71769}" type="pres">
      <dgm:prSet presAssocID="{91872D0C-08AE-4941-88D1-F77F394FA9EB}" presName="vert1" presStyleCnt="0"/>
      <dgm:spPr/>
    </dgm:pt>
    <dgm:pt modelId="{F67EDC36-DA43-4FEB-AE47-A0365B4C4B22}" type="pres">
      <dgm:prSet presAssocID="{FFC8B7E9-5DEA-4936-809B-0AB53D0910FD}" presName="thickLine" presStyleLbl="alignNode1" presStyleIdx="11" presStyleCnt="12"/>
      <dgm:spPr/>
    </dgm:pt>
    <dgm:pt modelId="{0794FFA6-FAAD-427D-9F8D-827DB501C97E}" type="pres">
      <dgm:prSet presAssocID="{FFC8B7E9-5DEA-4936-809B-0AB53D0910FD}" presName="horz1" presStyleCnt="0"/>
      <dgm:spPr/>
    </dgm:pt>
    <dgm:pt modelId="{048FDD42-BE0A-47AF-86C9-ADDDD9561D19}" type="pres">
      <dgm:prSet presAssocID="{FFC8B7E9-5DEA-4936-809B-0AB53D0910FD}" presName="tx1" presStyleLbl="revTx" presStyleIdx="11" presStyleCnt="12"/>
      <dgm:spPr/>
    </dgm:pt>
    <dgm:pt modelId="{5802AE43-5C24-437A-94B1-19BF5E578203}" type="pres">
      <dgm:prSet presAssocID="{FFC8B7E9-5DEA-4936-809B-0AB53D0910FD}" presName="vert1" presStyleCnt="0"/>
      <dgm:spPr/>
    </dgm:pt>
  </dgm:ptLst>
  <dgm:cxnLst>
    <dgm:cxn modelId="{80D8750D-024C-4F0C-817E-12340C54B8AE}" srcId="{3724D418-83C1-42E4-A4F5-7F5B79B14575}" destId="{785D7CBA-260A-46E9-BB48-30F68D816631}" srcOrd="3" destOrd="0" parTransId="{06C94987-2FFA-4208-AFB4-AC8CF8BC5A55}" sibTransId="{0A9EA9A5-6FB1-49A1-8CD6-044D3CE2FA63}"/>
    <dgm:cxn modelId="{E4FCA713-DD93-45E9-86D7-692629171DEE}" srcId="{3724D418-83C1-42E4-A4F5-7F5B79B14575}" destId="{5E0928CB-AD10-409F-9C0C-546267A743F3}" srcOrd="4" destOrd="0" parTransId="{0C45EA70-F362-4244-A955-D0DFAF9348C9}" sibTransId="{B3D0212C-CD6B-487A-9D3E-9FCA0F8D0028}"/>
    <dgm:cxn modelId="{18B00414-4642-4033-8967-4305BDBB23D4}" type="presOf" srcId="{0017FF43-0479-4608-A134-2659954BC162}" destId="{5ACBD3E9-7227-4455-A754-E17C4C119B7D}" srcOrd="0" destOrd="0" presId="urn:microsoft.com/office/officeart/2008/layout/LinedList"/>
    <dgm:cxn modelId="{6329821D-6C4F-4BFD-9EDC-330D780077CE}" type="presOf" srcId="{5A4A03B3-E626-43B0-BA0A-9434B5899373}" destId="{28BEE99B-CDDE-476B-AC3F-856466476E12}" srcOrd="0" destOrd="0" presId="urn:microsoft.com/office/officeart/2008/layout/LinedList"/>
    <dgm:cxn modelId="{58ACA926-0129-4E52-A73D-622EEB8B34E4}" type="presOf" srcId="{79B9F22B-1A5C-4A6B-BE70-BD604BF57222}" destId="{E2BEE969-077D-4BB0-89B0-3C79DFC39064}" srcOrd="0" destOrd="0" presId="urn:microsoft.com/office/officeart/2008/layout/LinedList"/>
    <dgm:cxn modelId="{C4E58D36-1A68-42C5-8277-C679E8BF2B0C}" srcId="{3724D418-83C1-42E4-A4F5-7F5B79B14575}" destId="{6047003E-7873-4968-B677-488D14AD9FBF}" srcOrd="9" destOrd="0" parTransId="{4280AAD9-FFF9-4E61-9E71-2B61A0ADA95E}" sibTransId="{E3A53C59-69DA-496E-B9CD-58A83513BC3F}"/>
    <dgm:cxn modelId="{D296E440-58D0-42C2-B733-3C1A1AC0A11B}" srcId="{3724D418-83C1-42E4-A4F5-7F5B79B14575}" destId="{5A4A03B3-E626-43B0-BA0A-9434B5899373}" srcOrd="7" destOrd="0" parTransId="{0BFC8750-A767-4756-B3C1-D4ACCF987A90}" sibTransId="{C732F6B5-8EB9-42EB-ACE1-BDB663EF280B}"/>
    <dgm:cxn modelId="{50D61443-D093-4C74-910B-F4F569FB8549}" type="presOf" srcId="{FFC8B7E9-5DEA-4936-809B-0AB53D0910FD}" destId="{048FDD42-BE0A-47AF-86C9-ADDDD9561D19}" srcOrd="0" destOrd="0" presId="urn:microsoft.com/office/officeart/2008/layout/LinedList"/>
    <dgm:cxn modelId="{90F7A266-0F4D-427C-895F-4370B23985D5}" type="presOf" srcId="{6C0FEAD6-4046-48CF-9B04-E10EAC7C06DE}" destId="{B20CF705-9B66-42C8-9FE3-DC61B8991EC0}" srcOrd="0" destOrd="0" presId="urn:microsoft.com/office/officeart/2008/layout/LinedList"/>
    <dgm:cxn modelId="{5487AB48-7F6E-46DB-BD58-5AFD13794169}" srcId="{3724D418-83C1-42E4-A4F5-7F5B79B14575}" destId="{8B6CF4E4-C005-4C28-A212-564E9BB26F60}" srcOrd="1" destOrd="0" parTransId="{90C4B03D-10D9-4F92-9B0A-D081FA90BD6A}" sibTransId="{D810FE35-815C-401B-BA1E-C72B266B2FFB}"/>
    <dgm:cxn modelId="{9E61F76B-1BB3-48D6-9242-AD8EFB276352}" type="presOf" srcId="{6047003E-7873-4968-B677-488D14AD9FBF}" destId="{388E1FDA-EA4F-44C1-A5D2-555FAB596D69}" srcOrd="0" destOrd="0" presId="urn:microsoft.com/office/officeart/2008/layout/LinedList"/>
    <dgm:cxn modelId="{BD485D7A-1D48-4B5C-9A7B-59DC43CCE373}" type="presOf" srcId="{785D7CBA-260A-46E9-BB48-30F68D816631}" destId="{6E58DF56-6D6B-4C20-B13A-FAC45E2031EA}" srcOrd="0" destOrd="0" presId="urn:microsoft.com/office/officeart/2008/layout/LinedList"/>
    <dgm:cxn modelId="{2176387B-DB72-4F61-864D-A1075B296124}" srcId="{3724D418-83C1-42E4-A4F5-7F5B79B14575}" destId="{96BC685C-4C3F-4600-BEC9-D65B085A1154}" srcOrd="5" destOrd="0" parTransId="{B537E9D3-90A3-4686-BDC2-14126F73009F}" sibTransId="{D1213AE3-E8A4-4084-BE4A-9DDD7DF694F7}"/>
    <dgm:cxn modelId="{641CFB85-72B3-4573-988F-9011FE901796}" srcId="{3724D418-83C1-42E4-A4F5-7F5B79B14575}" destId="{91872D0C-08AE-4941-88D1-F77F394FA9EB}" srcOrd="10" destOrd="0" parTransId="{AEE55F98-A040-4BE7-886A-FE4140B0C842}" sibTransId="{8C86556E-74D7-45A4-A4D6-1496C97B84DC}"/>
    <dgm:cxn modelId="{7D7C4488-1581-4B59-BC8E-11248E4D2AB9}" type="presOf" srcId="{B1CD77EE-4543-4CEF-8D6F-808F97AE6C37}" destId="{03701E44-427F-4568-AE51-922751286829}" srcOrd="0" destOrd="0" presId="urn:microsoft.com/office/officeart/2008/layout/LinedList"/>
    <dgm:cxn modelId="{CDA7338C-1AA3-4B2C-AD77-7F868ED0F4CA}" srcId="{3724D418-83C1-42E4-A4F5-7F5B79B14575}" destId="{79B9F22B-1A5C-4A6B-BE70-BD604BF57222}" srcOrd="0" destOrd="0" parTransId="{8D24C579-908E-48F0-8352-7A538C2F1C27}" sibTransId="{9D869318-1227-4216-8B3D-145DB5FD5A48}"/>
    <dgm:cxn modelId="{A6102095-578D-439D-A055-DBF3CA3F96AB}" srcId="{3724D418-83C1-42E4-A4F5-7F5B79B14575}" destId="{0017FF43-0479-4608-A134-2659954BC162}" srcOrd="2" destOrd="0" parTransId="{6A911C7E-5B9A-4919-84F8-634A1191B870}" sibTransId="{8F8E50F3-9EFC-4E83-8B2E-775B431D2071}"/>
    <dgm:cxn modelId="{8CCDAB9E-F401-45E1-A7CF-D443F45B8323}" srcId="{3724D418-83C1-42E4-A4F5-7F5B79B14575}" destId="{FFC8B7E9-5DEA-4936-809B-0AB53D0910FD}" srcOrd="11" destOrd="0" parTransId="{C044D079-CED3-400C-8AE3-2248EE6ACA41}" sibTransId="{A67B5D4D-6FE9-421A-A430-9D6670A98C86}"/>
    <dgm:cxn modelId="{F5EDA7AA-6775-4736-B8BF-24814CE305F8}" type="presOf" srcId="{8B6CF4E4-C005-4C28-A212-564E9BB26F60}" destId="{A97B2BDA-A554-497D-8059-7D95D8D44FAF}" srcOrd="0" destOrd="0" presId="urn:microsoft.com/office/officeart/2008/layout/LinedList"/>
    <dgm:cxn modelId="{0CF203AB-5402-43DB-A2BB-67178BF3E8CD}" srcId="{3724D418-83C1-42E4-A4F5-7F5B79B14575}" destId="{6C0FEAD6-4046-48CF-9B04-E10EAC7C06DE}" srcOrd="6" destOrd="0" parTransId="{EFFDCDD1-D933-4509-A508-8DB41114C996}" sibTransId="{AD3B24A2-31F8-4AD8-AD92-0202FA3E8FAC}"/>
    <dgm:cxn modelId="{5C28D9BE-F536-4FEF-BA45-9C63115F801F}" type="presOf" srcId="{91872D0C-08AE-4941-88D1-F77F394FA9EB}" destId="{CBC28406-D5C5-471D-AF75-0295686EC40C}" srcOrd="0" destOrd="0" presId="urn:microsoft.com/office/officeart/2008/layout/LinedList"/>
    <dgm:cxn modelId="{129FCACA-BA3B-4208-AC80-C4E8DDD9A31C}" type="presOf" srcId="{5E0928CB-AD10-409F-9C0C-546267A743F3}" destId="{985FE57E-5D00-400B-8FFA-E72B2540A7AD}" srcOrd="0" destOrd="0" presId="urn:microsoft.com/office/officeart/2008/layout/LinedList"/>
    <dgm:cxn modelId="{12106EE4-D17B-4D77-84EB-4147D3D7013D}" srcId="{3724D418-83C1-42E4-A4F5-7F5B79B14575}" destId="{B1CD77EE-4543-4CEF-8D6F-808F97AE6C37}" srcOrd="8" destOrd="0" parTransId="{04C6E570-9EA9-462C-8247-6613B8C1CBF6}" sibTransId="{114B49D4-9E3E-46D0-86F4-EE6B8C5C0004}"/>
    <dgm:cxn modelId="{D1524AF9-8203-4253-9560-37417D12113A}" type="presOf" srcId="{96BC685C-4C3F-4600-BEC9-D65B085A1154}" destId="{AF8397EE-3E2E-49E2-A0A9-77F2D0851E91}" srcOrd="0" destOrd="0" presId="urn:microsoft.com/office/officeart/2008/layout/LinedList"/>
    <dgm:cxn modelId="{347541FF-0230-41E2-B7DE-390D9DCB2C6A}" type="presOf" srcId="{3724D418-83C1-42E4-A4F5-7F5B79B14575}" destId="{B5CF46D9-D05E-4F2A-B0CB-CB2924C5A0FE}" srcOrd="0" destOrd="0" presId="urn:microsoft.com/office/officeart/2008/layout/LinedList"/>
    <dgm:cxn modelId="{E217213C-B46B-43F6-9766-1FF67751A7D0}" type="presParOf" srcId="{B5CF46D9-D05E-4F2A-B0CB-CB2924C5A0FE}" destId="{C10BCFFD-5144-4B1C-BC61-2EA532ACE53F}" srcOrd="0" destOrd="0" presId="urn:microsoft.com/office/officeart/2008/layout/LinedList"/>
    <dgm:cxn modelId="{BEC413BC-2BC1-45EA-A59E-0104A3DC9B82}" type="presParOf" srcId="{B5CF46D9-D05E-4F2A-B0CB-CB2924C5A0FE}" destId="{6758CA9D-583A-407F-9EB8-37334E391135}" srcOrd="1" destOrd="0" presId="urn:microsoft.com/office/officeart/2008/layout/LinedList"/>
    <dgm:cxn modelId="{FC79E90C-60F6-4D5E-8D5F-003FA353AF56}" type="presParOf" srcId="{6758CA9D-583A-407F-9EB8-37334E391135}" destId="{E2BEE969-077D-4BB0-89B0-3C79DFC39064}" srcOrd="0" destOrd="0" presId="urn:microsoft.com/office/officeart/2008/layout/LinedList"/>
    <dgm:cxn modelId="{1B917493-9C1A-4116-A99F-A571F32F6363}" type="presParOf" srcId="{6758CA9D-583A-407F-9EB8-37334E391135}" destId="{51575687-7B93-45EB-BD41-C12F89F1E3B6}" srcOrd="1" destOrd="0" presId="urn:microsoft.com/office/officeart/2008/layout/LinedList"/>
    <dgm:cxn modelId="{1131823A-EA84-43D6-9ED3-9F8E202F7F0A}" type="presParOf" srcId="{B5CF46D9-D05E-4F2A-B0CB-CB2924C5A0FE}" destId="{49C6D531-8BA2-4B14-B190-D6DD95204695}" srcOrd="2" destOrd="0" presId="urn:microsoft.com/office/officeart/2008/layout/LinedList"/>
    <dgm:cxn modelId="{36E60EC5-BCCA-4F43-8746-0C93EB375120}" type="presParOf" srcId="{B5CF46D9-D05E-4F2A-B0CB-CB2924C5A0FE}" destId="{524CE56C-5199-4961-9E33-135617986D97}" srcOrd="3" destOrd="0" presId="urn:microsoft.com/office/officeart/2008/layout/LinedList"/>
    <dgm:cxn modelId="{23C3C091-3088-4E48-B95B-5797D41ED708}" type="presParOf" srcId="{524CE56C-5199-4961-9E33-135617986D97}" destId="{A97B2BDA-A554-497D-8059-7D95D8D44FAF}" srcOrd="0" destOrd="0" presId="urn:microsoft.com/office/officeart/2008/layout/LinedList"/>
    <dgm:cxn modelId="{1B67114B-BC6E-4139-8377-40FC497E3AE3}" type="presParOf" srcId="{524CE56C-5199-4961-9E33-135617986D97}" destId="{FD39DE94-2BC5-4EEE-B943-62C7F1A00475}" srcOrd="1" destOrd="0" presId="urn:microsoft.com/office/officeart/2008/layout/LinedList"/>
    <dgm:cxn modelId="{29814F67-B02F-4787-BD5D-1B4B15EB5B64}" type="presParOf" srcId="{B5CF46D9-D05E-4F2A-B0CB-CB2924C5A0FE}" destId="{A4FEFF3F-7A36-4782-8BC6-60A9E3D701F1}" srcOrd="4" destOrd="0" presId="urn:microsoft.com/office/officeart/2008/layout/LinedList"/>
    <dgm:cxn modelId="{19B70F03-31A5-4606-B37D-BEE65D2C21BC}" type="presParOf" srcId="{B5CF46D9-D05E-4F2A-B0CB-CB2924C5A0FE}" destId="{63936C59-87F1-49CF-B365-B05994ACE074}" srcOrd="5" destOrd="0" presId="urn:microsoft.com/office/officeart/2008/layout/LinedList"/>
    <dgm:cxn modelId="{053922FE-FC4B-40E9-8B19-75EE70F18AFD}" type="presParOf" srcId="{63936C59-87F1-49CF-B365-B05994ACE074}" destId="{5ACBD3E9-7227-4455-A754-E17C4C119B7D}" srcOrd="0" destOrd="0" presId="urn:microsoft.com/office/officeart/2008/layout/LinedList"/>
    <dgm:cxn modelId="{013F07D8-BA5C-44EC-9223-B4CE660330C8}" type="presParOf" srcId="{63936C59-87F1-49CF-B365-B05994ACE074}" destId="{ADB4E3E0-B103-4186-BB7D-F8B8FCA8E923}" srcOrd="1" destOrd="0" presId="urn:microsoft.com/office/officeart/2008/layout/LinedList"/>
    <dgm:cxn modelId="{BA065F58-2C8E-441C-9827-5C899D8B2A01}" type="presParOf" srcId="{B5CF46D9-D05E-4F2A-B0CB-CB2924C5A0FE}" destId="{9C187E8A-E761-4D0F-A816-6AE788607A01}" srcOrd="6" destOrd="0" presId="urn:microsoft.com/office/officeart/2008/layout/LinedList"/>
    <dgm:cxn modelId="{9669C3B8-7026-4B3F-8906-46EB6CF839E1}" type="presParOf" srcId="{B5CF46D9-D05E-4F2A-B0CB-CB2924C5A0FE}" destId="{F9608FC7-43F1-4FC1-89A4-EEA2B0614C80}" srcOrd="7" destOrd="0" presId="urn:microsoft.com/office/officeart/2008/layout/LinedList"/>
    <dgm:cxn modelId="{699C067E-294B-4556-864B-E490E2B54221}" type="presParOf" srcId="{F9608FC7-43F1-4FC1-89A4-EEA2B0614C80}" destId="{6E58DF56-6D6B-4C20-B13A-FAC45E2031EA}" srcOrd="0" destOrd="0" presId="urn:microsoft.com/office/officeart/2008/layout/LinedList"/>
    <dgm:cxn modelId="{528148FD-F11C-4D98-BCE5-AD9CDB70E4F3}" type="presParOf" srcId="{F9608FC7-43F1-4FC1-89A4-EEA2B0614C80}" destId="{0278E24B-0735-4520-9C01-5C1F449BFCD8}" srcOrd="1" destOrd="0" presId="urn:microsoft.com/office/officeart/2008/layout/LinedList"/>
    <dgm:cxn modelId="{BDA227E1-DE12-4DCE-A9E6-5E70E3CFE464}" type="presParOf" srcId="{B5CF46D9-D05E-4F2A-B0CB-CB2924C5A0FE}" destId="{90526285-5C83-4BD4-8AC5-71BA0C1A6C9D}" srcOrd="8" destOrd="0" presId="urn:microsoft.com/office/officeart/2008/layout/LinedList"/>
    <dgm:cxn modelId="{A74F0B05-8F90-4F78-97C0-B80069C1880D}" type="presParOf" srcId="{B5CF46D9-D05E-4F2A-B0CB-CB2924C5A0FE}" destId="{7C72EE83-24DE-49AB-B847-C8AAEE57E6E7}" srcOrd="9" destOrd="0" presId="urn:microsoft.com/office/officeart/2008/layout/LinedList"/>
    <dgm:cxn modelId="{0AF7A6C9-660D-4081-AD9F-64E66279CFC3}" type="presParOf" srcId="{7C72EE83-24DE-49AB-B847-C8AAEE57E6E7}" destId="{985FE57E-5D00-400B-8FFA-E72B2540A7AD}" srcOrd="0" destOrd="0" presId="urn:microsoft.com/office/officeart/2008/layout/LinedList"/>
    <dgm:cxn modelId="{27132E29-8A01-4A5E-BBC0-4C26563F22FE}" type="presParOf" srcId="{7C72EE83-24DE-49AB-B847-C8AAEE57E6E7}" destId="{10AE74B9-3ABF-4E0E-9AD9-867D10088150}" srcOrd="1" destOrd="0" presId="urn:microsoft.com/office/officeart/2008/layout/LinedList"/>
    <dgm:cxn modelId="{778F8090-644F-4331-BE49-42126FA36FEE}" type="presParOf" srcId="{B5CF46D9-D05E-4F2A-B0CB-CB2924C5A0FE}" destId="{F5FBF812-9C52-49AB-BD37-841485440C73}" srcOrd="10" destOrd="0" presId="urn:microsoft.com/office/officeart/2008/layout/LinedList"/>
    <dgm:cxn modelId="{E93EFFE9-CF13-4FEE-BECC-CB5546D3D324}" type="presParOf" srcId="{B5CF46D9-D05E-4F2A-B0CB-CB2924C5A0FE}" destId="{51DAEA9C-F04A-4B90-B703-1E44E7CE5403}" srcOrd="11" destOrd="0" presId="urn:microsoft.com/office/officeart/2008/layout/LinedList"/>
    <dgm:cxn modelId="{31DF4462-F85A-4E31-9712-FE7FEC0D85CC}" type="presParOf" srcId="{51DAEA9C-F04A-4B90-B703-1E44E7CE5403}" destId="{AF8397EE-3E2E-49E2-A0A9-77F2D0851E91}" srcOrd="0" destOrd="0" presId="urn:microsoft.com/office/officeart/2008/layout/LinedList"/>
    <dgm:cxn modelId="{3C0DBF0F-7C3E-417C-9342-EE2032402E80}" type="presParOf" srcId="{51DAEA9C-F04A-4B90-B703-1E44E7CE5403}" destId="{B66E6A96-4824-4C9A-A0CD-7EFE1D61CE7D}" srcOrd="1" destOrd="0" presId="urn:microsoft.com/office/officeart/2008/layout/LinedList"/>
    <dgm:cxn modelId="{D6B5714D-C921-4534-AC05-C29C4598E32B}" type="presParOf" srcId="{B5CF46D9-D05E-4F2A-B0CB-CB2924C5A0FE}" destId="{1D8333CD-CDA0-4EC4-80E9-808460CCE05F}" srcOrd="12" destOrd="0" presId="urn:microsoft.com/office/officeart/2008/layout/LinedList"/>
    <dgm:cxn modelId="{D49544E3-8460-4F90-B10A-5631E0115357}" type="presParOf" srcId="{B5CF46D9-D05E-4F2A-B0CB-CB2924C5A0FE}" destId="{AF5A2F36-6715-4E4A-9C86-F085024C5402}" srcOrd="13" destOrd="0" presId="urn:microsoft.com/office/officeart/2008/layout/LinedList"/>
    <dgm:cxn modelId="{5C97BE50-C8C4-417F-8F75-415ED1F3E63B}" type="presParOf" srcId="{AF5A2F36-6715-4E4A-9C86-F085024C5402}" destId="{B20CF705-9B66-42C8-9FE3-DC61B8991EC0}" srcOrd="0" destOrd="0" presId="urn:microsoft.com/office/officeart/2008/layout/LinedList"/>
    <dgm:cxn modelId="{37517938-83B2-4EA1-812B-632263367FB3}" type="presParOf" srcId="{AF5A2F36-6715-4E4A-9C86-F085024C5402}" destId="{7E339106-BDAF-4679-805C-3B027BECE7D1}" srcOrd="1" destOrd="0" presId="urn:microsoft.com/office/officeart/2008/layout/LinedList"/>
    <dgm:cxn modelId="{F5269DB2-A30C-4CFF-AA41-6454957764AB}" type="presParOf" srcId="{B5CF46D9-D05E-4F2A-B0CB-CB2924C5A0FE}" destId="{AE4E748D-FEE6-4EFE-8BCD-A4AEA3BC425F}" srcOrd="14" destOrd="0" presId="urn:microsoft.com/office/officeart/2008/layout/LinedList"/>
    <dgm:cxn modelId="{E92BE6F0-C628-4F68-B8BE-C740ED4773CC}" type="presParOf" srcId="{B5CF46D9-D05E-4F2A-B0CB-CB2924C5A0FE}" destId="{155E54D2-86E6-49D2-A501-A9BE2D1B353B}" srcOrd="15" destOrd="0" presId="urn:microsoft.com/office/officeart/2008/layout/LinedList"/>
    <dgm:cxn modelId="{B0CA7636-E123-448C-ACA8-31B966733C83}" type="presParOf" srcId="{155E54D2-86E6-49D2-A501-A9BE2D1B353B}" destId="{28BEE99B-CDDE-476B-AC3F-856466476E12}" srcOrd="0" destOrd="0" presId="urn:microsoft.com/office/officeart/2008/layout/LinedList"/>
    <dgm:cxn modelId="{9CA560C5-65A4-4A60-A756-2C9699F25C36}" type="presParOf" srcId="{155E54D2-86E6-49D2-A501-A9BE2D1B353B}" destId="{0A0F8E39-BBB0-4E32-8602-59D1C7A53574}" srcOrd="1" destOrd="0" presId="urn:microsoft.com/office/officeart/2008/layout/LinedList"/>
    <dgm:cxn modelId="{B137FC99-C4B9-43B0-BC95-0D300A2DEFFD}" type="presParOf" srcId="{B5CF46D9-D05E-4F2A-B0CB-CB2924C5A0FE}" destId="{4B2E05DD-4B25-4FC4-B038-BB0903985219}" srcOrd="16" destOrd="0" presId="urn:microsoft.com/office/officeart/2008/layout/LinedList"/>
    <dgm:cxn modelId="{140D13B6-B56B-4144-8C98-C21C2D40B956}" type="presParOf" srcId="{B5CF46D9-D05E-4F2A-B0CB-CB2924C5A0FE}" destId="{4A83A8DA-7021-49E3-9332-1D2AF9F5AFF9}" srcOrd="17" destOrd="0" presId="urn:microsoft.com/office/officeart/2008/layout/LinedList"/>
    <dgm:cxn modelId="{ED61735A-554B-42BE-AA9F-FBF327529B45}" type="presParOf" srcId="{4A83A8DA-7021-49E3-9332-1D2AF9F5AFF9}" destId="{03701E44-427F-4568-AE51-922751286829}" srcOrd="0" destOrd="0" presId="urn:microsoft.com/office/officeart/2008/layout/LinedList"/>
    <dgm:cxn modelId="{759CFDB0-095C-416F-A27E-E874C5C6AE3A}" type="presParOf" srcId="{4A83A8DA-7021-49E3-9332-1D2AF9F5AFF9}" destId="{F22167EE-BD98-47B5-A3E6-FC61684B2350}" srcOrd="1" destOrd="0" presId="urn:microsoft.com/office/officeart/2008/layout/LinedList"/>
    <dgm:cxn modelId="{801ABBEA-E8B5-44CF-BDC7-F6016853300C}" type="presParOf" srcId="{B5CF46D9-D05E-4F2A-B0CB-CB2924C5A0FE}" destId="{319170FA-49F8-4C7B-B6CC-323C6B419055}" srcOrd="18" destOrd="0" presId="urn:microsoft.com/office/officeart/2008/layout/LinedList"/>
    <dgm:cxn modelId="{73A5B499-54C2-4285-8733-45FEE731AF45}" type="presParOf" srcId="{B5CF46D9-D05E-4F2A-B0CB-CB2924C5A0FE}" destId="{CA55AAD2-7ECA-49E2-845E-CC1EC351012F}" srcOrd="19" destOrd="0" presId="urn:microsoft.com/office/officeart/2008/layout/LinedList"/>
    <dgm:cxn modelId="{595B14ED-957D-48AD-89B3-F35B81C6D5D0}" type="presParOf" srcId="{CA55AAD2-7ECA-49E2-845E-CC1EC351012F}" destId="{388E1FDA-EA4F-44C1-A5D2-555FAB596D69}" srcOrd="0" destOrd="0" presId="urn:microsoft.com/office/officeart/2008/layout/LinedList"/>
    <dgm:cxn modelId="{4AD79A28-650B-4DC6-ABE2-79B4EFAFF587}" type="presParOf" srcId="{CA55AAD2-7ECA-49E2-845E-CC1EC351012F}" destId="{EEF11259-D95C-4C88-B857-84C1F84A727C}" srcOrd="1" destOrd="0" presId="urn:microsoft.com/office/officeart/2008/layout/LinedList"/>
    <dgm:cxn modelId="{327FEFBF-4C35-4AF7-ADFA-CE330ECF60E3}" type="presParOf" srcId="{B5CF46D9-D05E-4F2A-B0CB-CB2924C5A0FE}" destId="{767542B4-07A7-43C9-BE44-4A8671B284E3}" srcOrd="20" destOrd="0" presId="urn:microsoft.com/office/officeart/2008/layout/LinedList"/>
    <dgm:cxn modelId="{32770882-89E1-4F0D-98BA-D8A58081D476}" type="presParOf" srcId="{B5CF46D9-D05E-4F2A-B0CB-CB2924C5A0FE}" destId="{2D1D7979-D8E2-436A-856F-DE7894638B40}" srcOrd="21" destOrd="0" presId="urn:microsoft.com/office/officeart/2008/layout/LinedList"/>
    <dgm:cxn modelId="{2D88AA90-C695-4531-AF74-B542E65DE23D}" type="presParOf" srcId="{2D1D7979-D8E2-436A-856F-DE7894638B40}" destId="{CBC28406-D5C5-471D-AF75-0295686EC40C}" srcOrd="0" destOrd="0" presId="urn:microsoft.com/office/officeart/2008/layout/LinedList"/>
    <dgm:cxn modelId="{75E26BA6-2EAB-431D-BD7B-09C65FFDEDAD}" type="presParOf" srcId="{2D1D7979-D8E2-436A-856F-DE7894638B40}" destId="{C27EE63F-45E9-4B28-8598-D83813F71769}" srcOrd="1" destOrd="0" presId="urn:microsoft.com/office/officeart/2008/layout/LinedList"/>
    <dgm:cxn modelId="{F764DCFE-9F4E-4154-9EFA-C72CE92D1425}" type="presParOf" srcId="{B5CF46D9-D05E-4F2A-B0CB-CB2924C5A0FE}" destId="{F67EDC36-DA43-4FEB-AE47-A0365B4C4B22}" srcOrd="22" destOrd="0" presId="urn:microsoft.com/office/officeart/2008/layout/LinedList"/>
    <dgm:cxn modelId="{D8A9FE48-EDDF-496F-9F04-61765A86C062}" type="presParOf" srcId="{B5CF46D9-D05E-4F2A-B0CB-CB2924C5A0FE}" destId="{0794FFA6-FAAD-427D-9F8D-827DB501C97E}" srcOrd="23" destOrd="0" presId="urn:microsoft.com/office/officeart/2008/layout/LinedList"/>
    <dgm:cxn modelId="{EFF61CD0-8ECE-478A-91B6-5A164B55A60C}" type="presParOf" srcId="{0794FFA6-FAAD-427D-9F8D-827DB501C97E}" destId="{048FDD42-BE0A-47AF-86C9-ADDDD9561D19}" srcOrd="0" destOrd="0" presId="urn:microsoft.com/office/officeart/2008/layout/LinedList"/>
    <dgm:cxn modelId="{699381CA-3DF5-4CED-ADE7-68A93F79E257}" type="presParOf" srcId="{0794FFA6-FAAD-427D-9F8D-827DB501C97E}" destId="{5802AE43-5C24-437A-94B1-19BF5E5782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24D418-83C1-42E4-A4F5-7F5B79B14575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B9F22B-1A5C-4A6B-BE70-BD604BF57222}">
      <dgm:prSet/>
      <dgm:spPr/>
      <dgm:t>
        <a:bodyPr/>
        <a:lstStyle/>
        <a:p>
          <a:r>
            <a:rPr lang="es-EC" b="1" dirty="0"/>
            <a:t>Introducción a Python</a:t>
          </a:r>
          <a:endParaRPr lang="en-US" b="1" dirty="0"/>
        </a:p>
      </dgm:t>
    </dgm:pt>
    <dgm:pt modelId="{8D24C579-908E-48F0-8352-7A538C2F1C27}" type="parTrans" cxnId="{CDA7338C-1AA3-4B2C-AD77-7F868ED0F4CA}">
      <dgm:prSet/>
      <dgm:spPr/>
      <dgm:t>
        <a:bodyPr/>
        <a:lstStyle/>
        <a:p>
          <a:endParaRPr lang="en-US"/>
        </a:p>
      </dgm:t>
    </dgm:pt>
    <dgm:pt modelId="{9D869318-1227-4216-8B3D-145DB5FD5A48}" type="sibTrans" cxnId="{CDA7338C-1AA3-4B2C-AD77-7F868ED0F4CA}">
      <dgm:prSet/>
      <dgm:spPr/>
      <dgm:t>
        <a:bodyPr/>
        <a:lstStyle/>
        <a:p>
          <a:endParaRPr lang="en-US"/>
        </a:p>
      </dgm:t>
    </dgm:pt>
    <dgm:pt modelId="{8B6CF4E4-C005-4C28-A212-564E9BB26F60}">
      <dgm:prSet/>
      <dgm:spPr/>
      <dgm:t>
        <a:bodyPr/>
        <a:lstStyle/>
        <a:p>
          <a:r>
            <a:rPr lang="es-ES" b="0" i="0" dirty="0"/>
            <a:t>	Configuración del entorno</a:t>
          </a:r>
          <a:endParaRPr lang="en-US" b="0" dirty="0"/>
        </a:p>
      </dgm:t>
    </dgm:pt>
    <dgm:pt modelId="{90C4B03D-10D9-4F92-9B0A-D081FA90BD6A}" type="parTrans" cxnId="{5487AB48-7F6E-46DB-BD58-5AFD13794169}">
      <dgm:prSet/>
      <dgm:spPr/>
      <dgm:t>
        <a:bodyPr/>
        <a:lstStyle/>
        <a:p>
          <a:endParaRPr lang="en-US"/>
        </a:p>
      </dgm:t>
    </dgm:pt>
    <dgm:pt modelId="{D810FE35-815C-401B-BA1E-C72B266B2FFB}" type="sibTrans" cxnId="{5487AB48-7F6E-46DB-BD58-5AFD13794169}">
      <dgm:prSet/>
      <dgm:spPr/>
      <dgm:t>
        <a:bodyPr/>
        <a:lstStyle/>
        <a:p>
          <a:endParaRPr lang="en-US"/>
        </a:p>
      </dgm:t>
    </dgm:pt>
    <dgm:pt modelId="{FFC8B7E9-5DEA-4936-809B-0AB53D0910FD}">
      <dgm:prSet/>
      <dgm:spPr/>
      <dgm:t>
        <a:bodyPr/>
        <a:lstStyle/>
        <a:p>
          <a:endParaRPr lang="en-US" b="1" dirty="0"/>
        </a:p>
      </dgm:t>
    </dgm:pt>
    <dgm:pt modelId="{C044D079-CED3-400C-8AE3-2248EE6ACA41}" type="parTrans" cxnId="{8CCDAB9E-F401-45E1-A7CF-D443F45B8323}">
      <dgm:prSet/>
      <dgm:spPr/>
      <dgm:t>
        <a:bodyPr/>
        <a:lstStyle/>
        <a:p>
          <a:endParaRPr lang="en-US"/>
        </a:p>
      </dgm:t>
    </dgm:pt>
    <dgm:pt modelId="{A67B5D4D-6FE9-421A-A430-9D6670A98C86}" type="sibTrans" cxnId="{8CCDAB9E-F401-45E1-A7CF-D443F45B8323}">
      <dgm:prSet/>
      <dgm:spPr/>
      <dgm:t>
        <a:bodyPr/>
        <a:lstStyle/>
        <a:p>
          <a:endParaRPr lang="en-US"/>
        </a:p>
      </dgm:t>
    </dgm:pt>
    <dgm:pt modelId="{0017FF43-0479-4608-A134-2659954BC162}">
      <dgm:prSet/>
      <dgm:spPr/>
      <dgm:t>
        <a:bodyPr/>
        <a:lstStyle/>
        <a:p>
          <a:r>
            <a:rPr lang="es-ES" b="1" dirty="0"/>
            <a:t>1.  Variables y estructuras de Datos Básicos.</a:t>
          </a:r>
          <a:endParaRPr lang="en-US" b="1" dirty="0"/>
        </a:p>
      </dgm:t>
    </dgm:pt>
    <dgm:pt modelId="{6A911C7E-5B9A-4919-84F8-634A1191B870}" type="parTrans" cxnId="{A6102095-578D-439D-A055-DBF3CA3F96AB}">
      <dgm:prSet/>
      <dgm:spPr/>
      <dgm:t>
        <a:bodyPr/>
        <a:lstStyle/>
        <a:p>
          <a:endParaRPr lang="en-US"/>
        </a:p>
      </dgm:t>
    </dgm:pt>
    <dgm:pt modelId="{8F8E50F3-9EFC-4E83-8B2E-775B431D2071}" type="sibTrans" cxnId="{A6102095-578D-439D-A055-DBF3CA3F96AB}">
      <dgm:prSet/>
      <dgm:spPr/>
      <dgm:t>
        <a:bodyPr/>
        <a:lstStyle/>
        <a:p>
          <a:endParaRPr lang="en-US"/>
        </a:p>
      </dgm:t>
    </dgm:pt>
    <dgm:pt modelId="{785D7CBA-260A-46E9-BB48-30F68D816631}">
      <dgm:prSet/>
      <dgm:spPr/>
      <dgm:t>
        <a:bodyPr/>
        <a:lstStyle/>
        <a:p>
          <a:r>
            <a:rPr lang="es-ES" b="0"/>
            <a:t>- 1.1.  Conociendo el lenguaje Python</a:t>
          </a:r>
        </a:p>
      </dgm:t>
    </dgm:pt>
    <dgm:pt modelId="{06C94987-2FFA-4208-AFB4-AC8CF8BC5A55}" type="parTrans" cxnId="{80D8750D-024C-4F0C-817E-12340C54B8AE}">
      <dgm:prSet/>
      <dgm:spPr/>
      <dgm:t>
        <a:bodyPr/>
        <a:lstStyle/>
        <a:p>
          <a:endParaRPr lang="en-US"/>
        </a:p>
      </dgm:t>
    </dgm:pt>
    <dgm:pt modelId="{0A9EA9A5-6FB1-49A1-8CD6-044D3CE2FA63}" type="sibTrans" cxnId="{80D8750D-024C-4F0C-817E-12340C54B8AE}">
      <dgm:prSet/>
      <dgm:spPr/>
      <dgm:t>
        <a:bodyPr/>
        <a:lstStyle/>
        <a:p>
          <a:endParaRPr lang="en-US"/>
        </a:p>
      </dgm:t>
    </dgm:pt>
    <dgm:pt modelId="{5E0928CB-AD10-409F-9C0C-546267A743F3}">
      <dgm:prSet/>
      <dgm:spPr/>
      <dgm:t>
        <a:bodyPr/>
        <a:lstStyle/>
        <a:p>
          <a:r>
            <a:rPr lang="en-US" b="0"/>
            <a:t>- 1.1.2.    Tipado básico</a:t>
          </a:r>
        </a:p>
      </dgm:t>
    </dgm:pt>
    <dgm:pt modelId="{0C45EA70-F362-4244-A955-D0DFAF9348C9}" type="parTrans" cxnId="{E4FCA713-DD93-45E9-86D7-692629171DEE}">
      <dgm:prSet/>
      <dgm:spPr/>
      <dgm:t>
        <a:bodyPr/>
        <a:lstStyle/>
        <a:p>
          <a:endParaRPr lang="en-US"/>
        </a:p>
      </dgm:t>
    </dgm:pt>
    <dgm:pt modelId="{B3D0212C-CD6B-487A-9D3E-9FCA0F8D0028}" type="sibTrans" cxnId="{E4FCA713-DD93-45E9-86D7-692629171DEE}">
      <dgm:prSet/>
      <dgm:spPr/>
      <dgm:t>
        <a:bodyPr/>
        <a:lstStyle/>
        <a:p>
          <a:endParaRPr lang="en-US"/>
        </a:p>
      </dgm:t>
    </dgm:pt>
    <dgm:pt modelId="{96BC685C-4C3F-4600-BEC9-D65B085A1154}">
      <dgm:prSet/>
      <dgm:spPr/>
      <dgm:t>
        <a:bodyPr/>
        <a:lstStyle/>
        <a:p>
          <a:r>
            <a:rPr lang="es-ES" b="0" dirty="0"/>
            <a:t>- 1.2.  Tipos de datos básicos</a:t>
          </a:r>
        </a:p>
      </dgm:t>
    </dgm:pt>
    <dgm:pt modelId="{B537E9D3-90A3-4686-BDC2-14126F73009F}" type="parTrans" cxnId="{2176387B-DB72-4F61-864D-A1075B296124}">
      <dgm:prSet/>
      <dgm:spPr/>
      <dgm:t>
        <a:bodyPr/>
        <a:lstStyle/>
        <a:p>
          <a:endParaRPr lang="en-US"/>
        </a:p>
      </dgm:t>
    </dgm:pt>
    <dgm:pt modelId="{D1213AE3-E8A4-4084-BE4A-9DDD7DF694F7}" type="sibTrans" cxnId="{2176387B-DB72-4F61-864D-A1075B296124}">
      <dgm:prSet/>
      <dgm:spPr/>
      <dgm:t>
        <a:bodyPr/>
        <a:lstStyle/>
        <a:p>
          <a:endParaRPr lang="en-US"/>
        </a:p>
      </dgm:t>
    </dgm:pt>
    <dgm:pt modelId="{6C0FEAD6-4046-48CF-9B04-E10EAC7C06DE}">
      <dgm:prSet/>
      <dgm:spPr/>
      <dgm:t>
        <a:bodyPr/>
        <a:lstStyle/>
        <a:p>
          <a:r>
            <a:rPr lang="en-US" b="0"/>
            <a:t>- 1.3.  Conversión de datos</a:t>
          </a:r>
        </a:p>
      </dgm:t>
    </dgm:pt>
    <dgm:pt modelId="{EFFDCDD1-D933-4509-A508-8DB41114C996}" type="parTrans" cxnId="{0CF203AB-5402-43DB-A2BB-67178BF3E8CD}">
      <dgm:prSet/>
      <dgm:spPr/>
      <dgm:t>
        <a:bodyPr/>
        <a:lstStyle/>
        <a:p>
          <a:endParaRPr lang="en-US"/>
        </a:p>
      </dgm:t>
    </dgm:pt>
    <dgm:pt modelId="{AD3B24A2-31F8-4AD8-AD92-0202FA3E8FAC}" type="sibTrans" cxnId="{0CF203AB-5402-43DB-A2BB-67178BF3E8CD}">
      <dgm:prSet/>
      <dgm:spPr/>
      <dgm:t>
        <a:bodyPr/>
        <a:lstStyle/>
        <a:p>
          <a:endParaRPr lang="en-US"/>
        </a:p>
      </dgm:t>
    </dgm:pt>
    <dgm:pt modelId="{5A4A03B3-E626-43B0-BA0A-9434B5899373}">
      <dgm:prSet/>
      <dgm:spPr/>
      <dgm:t>
        <a:bodyPr/>
        <a:lstStyle/>
        <a:p>
          <a:r>
            <a:rPr lang="es-ES" b="0"/>
            <a:t>- 1.4.  Estructuras de datos en Python</a:t>
          </a:r>
        </a:p>
      </dgm:t>
    </dgm:pt>
    <dgm:pt modelId="{0BFC8750-A767-4756-B3C1-D4ACCF987A90}" type="parTrans" cxnId="{D296E440-58D0-42C2-B733-3C1A1AC0A11B}">
      <dgm:prSet/>
      <dgm:spPr/>
      <dgm:t>
        <a:bodyPr/>
        <a:lstStyle/>
        <a:p>
          <a:endParaRPr lang="en-US"/>
        </a:p>
      </dgm:t>
    </dgm:pt>
    <dgm:pt modelId="{C732F6B5-8EB9-42EB-ACE1-BDB663EF280B}" type="sibTrans" cxnId="{D296E440-58D0-42C2-B733-3C1A1AC0A11B}">
      <dgm:prSet/>
      <dgm:spPr/>
      <dgm:t>
        <a:bodyPr/>
        <a:lstStyle/>
        <a:p>
          <a:endParaRPr lang="en-US"/>
        </a:p>
      </dgm:t>
    </dgm:pt>
    <dgm:pt modelId="{B1CD77EE-4543-4CEF-8D6F-808F97AE6C37}">
      <dgm:prSet/>
      <dgm:spPr/>
      <dgm:t>
        <a:bodyPr/>
        <a:lstStyle/>
        <a:p>
          <a:r>
            <a:rPr lang="en-US" b="0"/>
            <a:t>- 1.4.1.    Lista y tuplas</a:t>
          </a:r>
        </a:p>
      </dgm:t>
    </dgm:pt>
    <dgm:pt modelId="{04C6E570-9EA9-462C-8247-6613B8C1CBF6}" type="parTrans" cxnId="{12106EE4-D17B-4D77-84EB-4147D3D7013D}">
      <dgm:prSet/>
      <dgm:spPr/>
      <dgm:t>
        <a:bodyPr/>
        <a:lstStyle/>
        <a:p>
          <a:endParaRPr lang="en-US"/>
        </a:p>
      </dgm:t>
    </dgm:pt>
    <dgm:pt modelId="{114B49D4-9E3E-46D0-86F4-EE6B8C5C0004}" type="sibTrans" cxnId="{12106EE4-D17B-4D77-84EB-4147D3D7013D}">
      <dgm:prSet/>
      <dgm:spPr/>
      <dgm:t>
        <a:bodyPr/>
        <a:lstStyle/>
        <a:p>
          <a:endParaRPr lang="en-US"/>
        </a:p>
      </dgm:t>
    </dgm:pt>
    <dgm:pt modelId="{6047003E-7873-4968-B677-488D14AD9FBF}">
      <dgm:prSet/>
      <dgm:spPr/>
      <dgm:t>
        <a:bodyPr/>
        <a:lstStyle/>
        <a:p>
          <a:r>
            <a:rPr lang="en-US" b="0"/>
            <a:t>- 1.4.2.    Diccionarios y conjuntos</a:t>
          </a:r>
        </a:p>
      </dgm:t>
    </dgm:pt>
    <dgm:pt modelId="{4280AAD9-FFF9-4E61-9E71-2B61A0ADA95E}" type="parTrans" cxnId="{C4E58D36-1A68-42C5-8277-C679E8BF2B0C}">
      <dgm:prSet/>
      <dgm:spPr/>
      <dgm:t>
        <a:bodyPr/>
        <a:lstStyle/>
        <a:p>
          <a:endParaRPr lang="en-US"/>
        </a:p>
      </dgm:t>
    </dgm:pt>
    <dgm:pt modelId="{E3A53C59-69DA-496E-B9CD-58A83513BC3F}" type="sibTrans" cxnId="{C4E58D36-1A68-42C5-8277-C679E8BF2B0C}">
      <dgm:prSet/>
      <dgm:spPr/>
      <dgm:t>
        <a:bodyPr/>
        <a:lstStyle/>
        <a:p>
          <a:endParaRPr lang="en-US"/>
        </a:p>
      </dgm:t>
    </dgm:pt>
    <dgm:pt modelId="{91872D0C-08AE-4941-88D1-F77F394FA9EB}">
      <dgm:prSet/>
      <dgm:spPr/>
      <dgm:t>
        <a:bodyPr/>
        <a:lstStyle/>
        <a:p>
          <a:r>
            <a:rPr lang="es-ES" b="0"/>
            <a:t>- 1.4.3.    Práctica de diccionarios y conjuntos</a:t>
          </a:r>
        </a:p>
      </dgm:t>
    </dgm:pt>
    <dgm:pt modelId="{AEE55F98-A040-4BE7-886A-FE4140B0C842}" type="parTrans" cxnId="{641CFB85-72B3-4573-988F-9011FE901796}">
      <dgm:prSet/>
      <dgm:spPr/>
      <dgm:t>
        <a:bodyPr/>
        <a:lstStyle/>
        <a:p>
          <a:endParaRPr lang="en-US"/>
        </a:p>
      </dgm:t>
    </dgm:pt>
    <dgm:pt modelId="{8C86556E-74D7-45A4-A4D6-1496C97B84DC}" type="sibTrans" cxnId="{641CFB85-72B3-4573-988F-9011FE901796}">
      <dgm:prSet/>
      <dgm:spPr/>
      <dgm:t>
        <a:bodyPr/>
        <a:lstStyle/>
        <a:p>
          <a:endParaRPr lang="en-US"/>
        </a:p>
      </dgm:t>
    </dgm:pt>
    <dgm:pt modelId="{B5CF46D9-D05E-4F2A-B0CB-CB2924C5A0FE}" type="pres">
      <dgm:prSet presAssocID="{3724D418-83C1-42E4-A4F5-7F5B79B14575}" presName="vert0" presStyleCnt="0">
        <dgm:presLayoutVars>
          <dgm:dir/>
          <dgm:animOne val="branch"/>
          <dgm:animLvl val="lvl"/>
        </dgm:presLayoutVars>
      </dgm:prSet>
      <dgm:spPr/>
    </dgm:pt>
    <dgm:pt modelId="{C10BCFFD-5144-4B1C-BC61-2EA532ACE53F}" type="pres">
      <dgm:prSet presAssocID="{79B9F22B-1A5C-4A6B-BE70-BD604BF57222}" presName="thickLine" presStyleLbl="alignNode1" presStyleIdx="0" presStyleCnt="12"/>
      <dgm:spPr/>
    </dgm:pt>
    <dgm:pt modelId="{6758CA9D-583A-407F-9EB8-37334E391135}" type="pres">
      <dgm:prSet presAssocID="{79B9F22B-1A5C-4A6B-BE70-BD604BF57222}" presName="horz1" presStyleCnt="0"/>
      <dgm:spPr/>
    </dgm:pt>
    <dgm:pt modelId="{E2BEE969-077D-4BB0-89B0-3C79DFC39064}" type="pres">
      <dgm:prSet presAssocID="{79B9F22B-1A5C-4A6B-BE70-BD604BF57222}" presName="tx1" presStyleLbl="revTx" presStyleIdx="0" presStyleCnt="12"/>
      <dgm:spPr/>
    </dgm:pt>
    <dgm:pt modelId="{51575687-7B93-45EB-BD41-C12F89F1E3B6}" type="pres">
      <dgm:prSet presAssocID="{79B9F22B-1A5C-4A6B-BE70-BD604BF57222}" presName="vert1" presStyleCnt="0"/>
      <dgm:spPr/>
    </dgm:pt>
    <dgm:pt modelId="{49C6D531-8BA2-4B14-B190-D6DD95204695}" type="pres">
      <dgm:prSet presAssocID="{8B6CF4E4-C005-4C28-A212-564E9BB26F60}" presName="thickLine" presStyleLbl="alignNode1" presStyleIdx="1" presStyleCnt="12"/>
      <dgm:spPr/>
    </dgm:pt>
    <dgm:pt modelId="{524CE56C-5199-4961-9E33-135617986D97}" type="pres">
      <dgm:prSet presAssocID="{8B6CF4E4-C005-4C28-A212-564E9BB26F60}" presName="horz1" presStyleCnt="0"/>
      <dgm:spPr/>
    </dgm:pt>
    <dgm:pt modelId="{A97B2BDA-A554-497D-8059-7D95D8D44FAF}" type="pres">
      <dgm:prSet presAssocID="{8B6CF4E4-C005-4C28-A212-564E9BB26F60}" presName="tx1" presStyleLbl="revTx" presStyleIdx="1" presStyleCnt="12"/>
      <dgm:spPr/>
    </dgm:pt>
    <dgm:pt modelId="{FD39DE94-2BC5-4EEE-B943-62C7F1A00475}" type="pres">
      <dgm:prSet presAssocID="{8B6CF4E4-C005-4C28-A212-564E9BB26F60}" presName="vert1" presStyleCnt="0"/>
      <dgm:spPr/>
    </dgm:pt>
    <dgm:pt modelId="{A4FEFF3F-7A36-4782-8BC6-60A9E3D701F1}" type="pres">
      <dgm:prSet presAssocID="{0017FF43-0479-4608-A134-2659954BC162}" presName="thickLine" presStyleLbl="alignNode1" presStyleIdx="2" presStyleCnt="12"/>
      <dgm:spPr/>
    </dgm:pt>
    <dgm:pt modelId="{63936C59-87F1-49CF-B365-B05994ACE074}" type="pres">
      <dgm:prSet presAssocID="{0017FF43-0479-4608-A134-2659954BC162}" presName="horz1" presStyleCnt="0"/>
      <dgm:spPr/>
    </dgm:pt>
    <dgm:pt modelId="{5ACBD3E9-7227-4455-A754-E17C4C119B7D}" type="pres">
      <dgm:prSet presAssocID="{0017FF43-0479-4608-A134-2659954BC162}" presName="tx1" presStyleLbl="revTx" presStyleIdx="2" presStyleCnt="12"/>
      <dgm:spPr/>
    </dgm:pt>
    <dgm:pt modelId="{ADB4E3E0-B103-4186-BB7D-F8B8FCA8E923}" type="pres">
      <dgm:prSet presAssocID="{0017FF43-0479-4608-A134-2659954BC162}" presName="vert1" presStyleCnt="0"/>
      <dgm:spPr/>
    </dgm:pt>
    <dgm:pt modelId="{9C187E8A-E761-4D0F-A816-6AE788607A01}" type="pres">
      <dgm:prSet presAssocID="{785D7CBA-260A-46E9-BB48-30F68D816631}" presName="thickLine" presStyleLbl="alignNode1" presStyleIdx="3" presStyleCnt="12"/>
      <dgm:spPr/>
    </dgm:pt>
    <dgm:pt modelId="{F9608FC7-43F1-4FC1-89A4-EEA2B0614C80}" type="pres">
      <dgm:prSet presAssocID="{785D7CBA-260A-46E9-BB48-30F68D816631}" presName="horz1" presStyleCnt="0"/>
      <dgm:spPr/>
    </dgm:pt>
    <dgm:pt modelId="{6E58DF56-6D6B-4C20-B13A-FAC45E2031EA}" type="pres">
      <dgm:prSet presAssocID="{785D7CBA-260A-46E9-BB48-30F68D816631}" presName="tx1" presStyleLbl="revTx" presStyleIdx="3" presStyleCnt="12"/>
      <dgm:spPr/>
    </dgm:pt>
    <dgm:pt modelId="{0278E24B-0735-4520-9C01-5C1F449BFCD8}" type="pres">
      <dgm:prSet presAssocID="{785D7CBA-260A-46E9-BB48-30F68D816631}" presName="vert1" presStyleCnt="0"/>
      <dgm:spPr/>
    </dgm:pt>
    <dgm:pt modelId="{90526285-5C83-4BD4-8AC5-71BA0C1A6C9D}" type="pres">
      <dgm:prSet presAssocID="{5E0928CB-AD10-409F-9C0C-546267A743F3}" presName="thickLine" presStyleLbl="alignNode1" presStyleIdx="4" presStyleCnt="12"/>
      <dgm:spPr/>
    </dgm:pt>
    <dgm:pt modelId="{7C72EE83-24DE-49AB-B847-C8AAEE57E6E7}" type="pres">
      <dgm:prSet presAssocID="{5E0928CB-AD10-409F-9C0C-546267A743F3}" presName="horz1" presStyleCnt="0"/>
      <dgm:spPr/>
    </dgm:pt>
    <dgm:pt modelId="{985FE57E-5D00-400B-8FFA-E72B2540A7AD}" type="pres">
      <dgm:prSet presAssocID="{5E0928CB-AD10-409F-9C0C-546267A743F3}" presName="tx1" presStyleLbl="revTx" presStyleIdx="4" presStyleCnt="12"/>
      <dgm:spPr/>
    </dgm:pt>
    <dgm:pt modelId="{10AE74B9-3ABF-4E0E-9AD9-867D10088150}" type="pres">
      <dgm:prSet presAssocID="{5E0928CB-AD10-409F-9C0C-546267A743F3}" presName="vert1" presStyleCnt="0"/>
      <dgm:spPr/>
    </dgm:pt>
    <dgm:pt modelId="{F5FBF812-9C52-49AB-BD37-841485440C73}" type="pres">
      <dgm:prSet presAssocID="{96BC685C-4C3F-4600-BEC9-D65B085A1154}" presName="thickLine" presStyleLbl="alignNode1" presStyleIdx="5" presStyleCnt="12"/>
      <dgm:spPr/>
    </dgm:pt>
    <dgm:pt modelId="{51DAEA9C-F04A-4B90-B703-1E44E7CE5403}" type="pres">
      <dgm:prSet presAssocID="{96BC685C-4C3F-4600-BEC9-D65B085A1154}" presName="horz1" presStyleCnt="0"/>
      <dgm:spPr/>
    </dgm:pt>
    <dgm:pt modelId="{AF8397EE-3E2E-49E2-A0A9-77F2D0851E91}" type="pres">
      <dgm:prSet presAssocID="{96BC685C-4C3F-4600-BEC9-D65B085A1154}" presName="tx1" presStyleLbl="revTx" presStyleIdx="5" presStyleCnt="12"/>
      <dgm:spPr/>
    </dgm:pt>
    <dgm:pt modelId="{B66E6A96-4824-4C9A-A0CD-7EFE1D61CE7D}" type="pres">
      <dgm:prSet presAssocID="{96BC685C-4C3F-4600-BEC9-D65B085A1154}" presName="vert1" presStyleCnt="0"/>
      <dgm:spPr/>
    </dgm:pt>
    <dgm:pt modelId="{1D8333CD-CDA0-4EC4-80E9-808460CCE05F}" type="pres">
      <dgm:prSet presAssocID="{6C0FEAD6-4046-48CF-9B04-E10EAC7C06DE}" presName="thickLine" presStyleLbl="alignNode1" presStyleIdx="6" presStyleCnt="12"/>
      <dgm:spPr/>
    </dgm:pt>
    <dgm:pt modelId="{AF5A2F36-6715-4E4A-9C86-F085024C5402}" type="pres">
      <dgm:prSet presAssocID="{6C0FEAD6-4046-48CF-9B04-E10EAC7C06DE}" presName="horz1" presStyleCnt="0"/>
      <dgm:spPr/>
    </dgm:pt>
    <dgm:pt modelId="{B20CF705-9B66-42C8-9FE3-DC61B8991EC0}" type="pres">
      <dgm:prSet presAssocID="{6C0FEAD6-4046-48CF-9B04-E10EAC7C06DE}" presName="tx1" presStyleLbl="revTx" presStyleIdx="6" presStyleCnt="12"/>
      <dgm:spPr/>
    </dgm:pt>
    <dgm:pt modelId="{7E339106-BDAF-4679-805C-3B027BECE7D1}" type="pres">
      <dgm:prSet presAssocID="{6C0FEAD6-4046-48CF-9B04-E10EAC7C06DE}" presName="vert1" presStyleCnt="0"/>
      <dgm:spPr/>
    </dgm:pt>
    <dgm:pt modelId="{AE4E748D-FEE6-4EFE-8BCD-A4AEA3BC425F}" type="pres">
      <dgm:prSet presAssocID="{5A4A03B3-E626-43B0-BA0A-9434B5899373}" presName="thickLine" presStyleLbl="alignNode1" presStyleIdx="7" presStyleCnt="12"/>
      <dgm:spPr/>
    </dgm:pt>
    <dgm:pt modelId="{155E54D2-86E6-49D2-A501-A9BE2D1B353B}" type="pres">
      <dgm:prSet presAssocID="{5A4A03B3-E626-43B0-BA0A-9434B5899373}" presName="horz1" presStyleCnt="0"/>
      <dgm:spPr/>
    </dgm:pt>
    <dgm:pt modelId="{28BEE99B-CDDE-476B-AC3F-856466476E12}" type="pres">
      <dgm:prSet presAssocID="{5A4A03B3-E626-43B0-BA0A-9434B5899373}" presName="tx1" presStyleLbl="revTx" presStyleIdx="7" presStyleCnt="12"/>
      <dgm:spPr/>
    </dgm:pt>
    <dgm:pt modelId="{0A0F8E39-BBB0-4E32-8602-59D1C7A53574}" type="pres">
      <dgm:prSet presAssocID="{5A4A03B3-E626-43B0-BA0A-9434B5899373}" presName="vert1" presStyleCnt="0"/>
      <dgm:spPr/>
    </dgm:pt>
    <dgm:pt modelId="{4B2E05DD-4B25-4FC4-B038-BB0903985219}" type="pres">
      <dgm:prSet presAssocID="{B1CD77EE-4543-4CEF-8D6F-808F97AE6C37}" presName="thickLine" presStyleLbl="alignNode1" presStyleIdx="8" presStyleCnt="12"/>
      <dgm:spPr/>
    </dgm:pt>
    <dgm:pt modelId="{4A83A8DA-7021-49E3-9332-1D2AF9F5AFF9}" type="pres">
      <dgm:prSet presAssocID="{B1CD77EE-4543-4CEF-8D6F-808F97AE6C37}" presName="horz1" presStyleCnt="0"/>
      <dgm:spPr/>
    </dgm:pt>
    <dgm:pt modelId="{03701E44-427F-4568-AE51-922751286829}" type="pres">
      <dgm:prSet presAssocID="{B1CD77EE-4543-4CEF-8D6F-808F97AE6C37}" presName="tx1" presStyleLbl="revTx" presStyleIdx="8" presStyleCnt="12"/>
      <dgm:spPr/>
    </dgm:pt>
    <dgm:pt modelId="{F22167EE-BD98-47B5-A3E6-FC61684B2350}" type="pres">
      <dgm:prSet presAssocID="{B1CD77EE-4543-4CEF-8D6F-808F97AE6C37}" presName="vert1" presStyleCnt="0"/>
      <dgm:spPr/>
    </dgm:pt>
    <dgm:pt modelId="{319170FA-49F8-4C7B-B6CC-323C6B419055}" type="pres">
      <dgm:prSet presAssocID="{6047003E-7873-4968-B677-488D14AD9FBF}" presName="thickLine" presStyleLbl="alignNode1" presStyleIdx="9" presStyleCnt="12"/>
      <dgm:spPr/>
    </dgm:pt>
    <dgm:pt modelId="{CA55AAD2-7ECA-49E2-845E-CC1EC351012F}" type="pres">
      <dgm:prSet presAssocID="{6047003E-7873-4968-B677-488D14AD9FBF}" presName="horz1" presStyleCnt="0"/>
      <dgm:spPr/>
    </dgm:pt>
    <dgm:pt modelId="{388E1FDA-EA4F-44C1-A5D2-555FAB596D69}" type="pres">
      <dgm:prSet presAssocID="{6047003E-7873-4968-B677-488D14AD9FBF}" presName="tx1" presStyleLbl="revTx" presStyleIdx="9" presStyleCnt="12"/>
      <dgm:spPr/>
    </dgm:pt>
    <dgm:pt modelId="{EEF11259-D95C-4C88-B857-84C1F84A727C}" type="pres">
      <dgm:prSet presAssocID="{6047003E-7873-4968-B677-488D14AD9FBF}" presName="vert1" presStyleCnt="0"/>
      <dgm:spPr/>
    </dgm:pt>
    <dgm:pt modelId="{767542B4-07A7-43C9-BE44-4A8671B284E3}" type="pres">
      <dgm:prSet presAssocID="{91872D0C-08AE-4941-88D1-F77F394FA9EB}" presName="thickLine" presStyleLbl="alignNode1" presStyleIdx="10" presStyleCnt="12"/>
      <dgm:spPr/>
    </dgm:pt>
    <dgm:pt modelId="{2D1D7979-D8E2-436A-856F-DE7894638B40}" type="pres">
      <dgm:prSet presAssocID="{91872D0C-08AE-4941-88D1-F77F394FA9EB}" presName="horz1" presStyleCnt="0"/>
      <dgm:spPr/>
    </dgm:pt>
    <dgm:pt modelId="{CBC28406-D5C5-471D-AF75-0295686EC40C}" type="pres">
      <dgm:prSet presAssocID="{91872D0C-08AE-4941-88D1-F77F394FA9EB}" presName="tx1" presStyleLbl="revTx" presStyleIdx="10" presStyleCnt="12"/>
      <dgm:spPr/>
    </dgm:pt>
    <dgm:pt modelId="{C27EE63F-45E9-4B28-8598-D83813F71769}" type="pres">
      <dgm:prSet presAssocID="{91872D0C-08AE-4941-88D1-F77F394FA9EB}" presName="vert1" presStyleCnt="0"/>
      <dgm:spPr/>
    </dgm:pt>
    <dgm:pt modelId="{F67EDC36-DA43-4FEB-AE47-A0365B4C4B22}" type="pres">
      <dgm:prSet presAssocID="{FFC8B7E9-5DEA-4936-809B-0AB53D0910FD}" presName="thickLine" presStyleLbl="alignNode1" presStyleIdx="11" presStyleCnt="12"/>
      <dgm:spPr/>
    </dgm:pt>
    <dgm:pt modelId="{0794FFA6-FAAD-427D-9F8D-827DB501C97E}" type="pres">
      <dgm:prSet presAssocID="{FFC8B7E9-5DEA-4936-809B-0AB53D0910FD}" presName="horz1" presStyleCnt="0"/>
      <dgm:spPr/>
    </dgm:pt>
    <dgm:pt modelId="{048FDD42-BE0A-47AF-86C9-ADDDD9561D19}" type="pres">
      <dgm:prSet presAssocID="{FFC8B7E9-5DEA-4936-809B-0AB53D0910FD}" presName="tx1" presStyleLbl="revTx" presStyleIdx="11" presStyleCnt="12"/>
      <dgm:spPr/>
    </dgm:pt>
    <dgm:pt modelId="{5802AE43-5C24-437A-94B1-19BF5E578203}" type="pres">
      <dgm:prSet presAssocID="{FFC8B7E9-5DEA-4936-809B-0AB53D0910FD}" presName="vert1" presStyleCnt="0"/>
      <dgm:spPr/>
    </dgm:pt>
  </dgm:ptLst>
  <dgm:cxnLst>
    <dgm:cxn modelId="{80D8750D-024C-4F0C-817E-12340C54B8AE}" srcId="{3724D418-83C1-42E4-A4F5-7F5B79B14575}" destId="{785D7CBA-260A-46E9-BB48-30F68D816631}" srcOrd="3" destOrd="0" parTransId="{06C94987-2FFA-4208-AFB4-AC8CF8BC5A55}" sibTransId="{0A9EA9A5-6FB1-49A1-8CD6-044D3CE2FA63}"/>
    <dgm:cxn modelId="{E4FCA713-DD93-45E9-86D7-692629171DEE}" srcId="{3724D418-83C1-42E4-A4F5-7F5B79B14575}" destId="{5E0928CB-AD10-409F-9C0C-546267A743F3}" srcOrd="4" destOrd="0" parTransId="{0C45EA70-F362-4244-A955-D0DFAF9348C9}" sibTransId="{B3D0212C-CD6B-487A-9D3E-9FCA0F8D0028}"/>
    <dgm:cxn modelId="{18B00414-4642-4033-8967-4305BDBB23D4}" type="presOf" srcId="{0017FF43-0479-4608-A134-2659954BC162}" destId="{5ACBD3E9-7227-4455-A754-E17C4C119B7D}" srcOrd="0" destOrd="0" presId="urn:microsoft.com/office/officeart/2008/layout/LinedList"/>
    <dgm:cxn modelId="{6329821D-6C4F-4BFD-9EDC-330D780077CE}" type="presOf" srcId="{5A4A03B3-E626-43B0-BA0A-9434B5899373}" destId="{28BEE99B-CDDE-476B-AC3F-856466476E12}" srcOrd="0" destOrd="0" presId="urn:microsoft.com/office/officeart/2008/layout/LinedList"/>
    <dgm:cxn modelId="{58ACA926-0129-4E52-A73D-622EEB8B34E4}" type="presOf" srcId="{79B9F22B-1A5C-4A6B-BE70-BD604BF57222}" destId="{E2BEE969-077D-4BB0-89B0-3C79DFC39064}" srcOrd="0" destOrd="0" presId="urn:microsoft.com/office/officeart/2008/layout/LinedList"/>
    <dgm:cxn modelId="{C4E58D36-1A68-42C5-8277-C679E8BF2B0C}" srcId="{3724D418-83C1-42E4-A4F5-7F5B79B14575}" destId="{6047003E-7873-4968-B677-488D14AD9FBF}" srcOrd="9" destOrd="0" parTransId="{4280AAD9-FFF9-4E61-9E71-2B61A0ADA95E}" sibTransId="{E3A53C59-69DA-496E-B9CD-58A83513BC3F}"/>
    <dgm:cxn modelId="{D296E440-58D0-42C2-B733-3C1A1AC0A11B}" srcId="{3724D418-83C1-42E4-A4F5-7F5B79B14575}" destId="{5A4A03B3-E626-43B0-BA0A-9434B5899373}" srcOrd="7" destOrd="0" parTransId="{0BFC8750-A767-4756-B3C1-D4ACCF987A90}" sibTransId="{C732F6B5-8EB9-42EB-ACE1-BDB663EF280B}"/>
    <dgm:cxn modelId="{50D61443-D093-4C74-910B-F4F569FB8549}" type="presOf" srcId="{FFC8B7E9-5DEA-4936-809B-0AB53D0910FD}" destId="{048FDD42-BE0A-47AF-86C9-ADDDD9561D19}" srcOrd="0" destOrd="0" presId="urn:microsoft.com/office/officeart/2008/layout/LinedList"/>
    <dgm:cxn modelId="{90F7A266-0F4D-427C-895F-4370B23985D5}" type="presOf" srcId="{6C0FEAD6-4046-48CF-9B04-E10EAC7C06DE}" destId="{B20CF705-9B66-42C8-9FE3-DC61B8991EC0}" srcOrd="0" destOrd="0" presId="urn:microsoft.com/office/officeart/2008/layout/LinedList"/>
    <dgm:cxn modelId="{5487AB48-7F6E-46DB-BD58-5AFD13794169}" srcId="{3724D418-83C1-42E4-A4F5-7F5B79B14575}" destId="{8B6CF4E4-C005-4C28-A212-564E9BB26F60}" srcOrd="1" destOrd="0" parTransId="{90C4B03D-10D9-4F92-9B0A-D081FA90BD6A}" sibTransId="{D810FE35-815C-401B-BA1E-C72B266B2FFB}"/>
    <dgm:cxn modelId="{9E61F76B-1BB3-48D6-9242-AD8EFB276352}" type="presOf" srcId="{6047003E-7873-4968-B677-488D14AD9FBF}" destId="{388E1FDA-EA4F-44C1-A5D2-555FAB596D69}" srcOrd="0" destOrd="0" presId="urn:microsoft.com/office/officeart/2008/layout/LinedList"/>
    <dgm:cxn modelId="{BD485D7A-1D48-4B5C-9A7B-59DC43CCE373}" type="presOf" srcId="{785D7CBA-260A-46E9-BB48-30F68D816631}" destId="{6E58DF56-6D6B-4C20-B13A-FAC45E2031EA}" srcOrd="0" destOrd="0" presId="urn:microsoft.com/office/officeart/2008/layout/LinedList"/>
    <dgm:cxn modelId="{2176387B-DB72-4F61-864D-A1075B296124}" srcId="{3724D418-83C1-42E4-A4F5-7F5B79B14575}" destId="{96BC685C-4C3F-4600-BEC9-D65B085A1154}" srcOrd="5" destOrd="0" parTransId="{B537E9D3-90A3-4686-BDC2-14126F73009F}" sibTransId="{D1213AE3-E8A4-4084-BE4A-9DDD7DF694F7}"/>
    <dgm:cxn modelId="{641CFB85-72B3-4573-988F-9011FE901796}" srcId="{3724D418-83C1-42E4-A4F5-7F5B79B14575}" destId="{91872D0C-08AE-4941-88D1-F77F394FA9EB}" srcOrd="10" destOrd="0" parTransId="{AEE55F98-A040-4BE7-886A-FE4140B0C842}" sibTransId="{8C86556E-74D7-45A4-A4D6-1496C97B84DC}"/>
    <dgm:cxn modelId="{7D7C4488-1581-4B59-BC8E-11248E4D2AB9}" type="presOf" srcId="{B1CD77EE-4543-4CEF-8D6F-808F97AE6C37}" destId="{03701E44-427F-4568-AE51-922751286829}" srcOrd="0" destOrd="0" presId="urn:microsoft.com/office/officeart/2008/layout/LinedList"/>
    <dgm:cxn modelId="{CDA7338C-1AA3-4B2C-AD77-7F868ED0F4CA}" srcId="{3724D418-83C1-42E4-A4F5-7F5B79B14575}" destId="{79B9F22B-1A5C-4A6B-BE70-BD604BF57222}" srcOrd="0" destOrd="0" parTransId="{8D24C579-908E-48F0-8352-7A538C2F1C27}" sibTransId="{9D869318-1227-4216-8B3D-145DB5FD5A48}"/>
    <dgm:cxn modelId="{A6102095-578D-439D-A055-DBF3CA3F96AB}" srcId="{3724D418-83C1-42E4-A4F5-7F5B79B14575}" destId="{0017FF43-0479-4608-A134-2659954BC162}" srcOrd="2" destOrd="0" parTransId="{6A911C7E-5B9A-4919-84F8-634A1191B870}" sibTransId="{8F8E50F3-9EFC-4E83-8B2E-775B431D2071}"/>
    <dgm:cxn modelId="{8CCDAB9E-F401-45E1-A7CF-D443F45B8323}" srcId="{3724D418-83C1-42E4-A4F5-7F5B79B14575}" destId="{FFC8B7E9-5DEA-4936-809B-0AB53D0910FD}" srcOrd="11" destOrd="0" parTransId="{C044D079-CED3-400C-8AE3-2248EE6ACA41}" sibTransId="{A67B5D4D-6FE9-421A-A430-9D6670A98C86}"/>
    <dgm:cxn modelId="{F5EDA7AA-6775-4736-B8BF-24814CE305F8}" type="presOf" srcId="{8B6CF4E4-C005-4C28-A212-564E9BB26F60}" destId="{A97B2BDA-A554-497D-8059-7D95D8D44FAF}" srcOrd="0" destOrd="0" presId="urn:microsoft.com/office/officeart/2008/layout/LinedList"/>
    <dgm:cxn modelId="{0CF203AB-5402-43DB-A2BB-67178BF3E8CD}" srcId="{3724D418-83C1-42E4-A4F5-7F5B79B14575}" destId="{6C0FEAD6-4046-48CF-9B04-E10EAC7C06DE}" srcOrd="6" destOrd="0" parTransId="{EFFDCDD1-D933-4509-A508-8DB41114C996}" sibTransId="{AD3B24A2-31F8-4AD8-AD92-0202FA3E8FAC}"/>
    <dgm:cxn modelId="{5C28D9BE-F536-4FEF-BA45-9C63115F801F}" type="presOf" srcId="{91872D0C-08AE-4941-88D1-F77F394FA9EB}" destId="{CBC28406-D5C5-471D-AF75-0295686EC40C}" srcOrd="0" destOrd="0" presId="urn:microsoft.com/office/officeart/2008/layout/LinedList"/>
    <dgm:cxn modelId="{129FCACA-BA3B-4208-AC80-C4E8DDD9A31C}" type="presOf" srcId="{5E0928CB-AD10-409F-9C0C-546267A743F3}" destId="{985FE57E-5D00-400B-8FFA-E72B2540A7AD}" srcOrd="0" destOrd="0" presId="urn:microsoft.com/office/officeart/2008/layout/LinedList"/>
    <dgm:cxn modelId="{12106EE4-D17B-4D77-84EB-4147D3D7013D}" srcId="{3724D418-83C1-42E4-A4F5-7F5B79B14575}" destId="{B1CD77EE-4543-4CEF-8D6F-808F97AE6C37}" srcOrd="8" destOrd="0" parTransId="{04C6E570-9EA9-462C-8247-6613B8C1CBF6}" sibTransId="{114B49D4-9E3E-46D0-86F4-EE6B8C5C0004}"/>
    <dgm:cxn modelId="{D1524AF9-8203-4253-9560-37417D12113A}" type="presOf" srcId="{96BC685C-4C3F-4600-BEC9-D65B085A1154}" destId="{AF8397EE-3E2E-49E2-A0A9-77F2D0851E91}" srcOrd="0" destOrd="0" presId="urn:microsoft.com/office/officeart/2008/layout/LinedList"/>
    <dgm:cxn modelId="{347541FF-0230-41E2-B7DE-390D9DCB2C6A}" type="presOf" srcId="{3724D418-83C1-42E4-A4F5-7F5B79B14575}" destId="{B5CF46D9-D05E-4F2A-B0CB-CB2924C5A0FE}" srcOrd="0" destOrd="0" presId="urn:microsoft.com/office/officeart/2008/layout/LinedList"/>
    <dgm:cxn modelId="{E217213C-B46B-43F6-9766-1FF67751A7D0}" type="presParOf" srcId="{B5CF46D9-D05E-4F2A-B0CB-CB2924C5A0FE}" destId="{C10BCFFD-5144-4B1C-BC61-2EA532ACE53F}" srcOrd="0" destOrd="0" presId="urn:microsoft.com/office/officeart/2008/layout/LinedList"/>
    <dgm:cxn modelId="{BEC413BC-2BC1-45EA-A59E-0104A3DC9B82}" type="presParOf" srcId="{B5CF46D9-D05E-4F2A-B0CB-CB2924C5A0FE}" destId="{6758CA9D-583A-407F-9EB8-37334E391135}" srcOrd="1" destOrd="0" presId="urn:microsoft.com/office/officeart/2008/layout/LinedList"/>
    <dgm:cxn modelId="{FC79E90C-60F6-4D5E-8D5F-003FA353AF56}" type="presParOf" srcId="{6758CA9D-583A-407F-9EB8-37334E391135}" destId="{E2BEE969-077D-4BB0-89B0-3C79DFC39064}" srcOrd="0" destOrd="0" presId="urn:microsoft.com/office/officeart/2008/layout/LinedList"/>
    <dgm:cxn modelId="{1B917493-9C1A-4116-A99F-A571F32F6363}" type="presParOf" srcId="{6758CA9D-583A-407F-9EB8-37334E391135}" destId="{51575687-7B93-45EB-BD41-C12F89F1E3B6}" srcOrd="1" destOrd="0" presId="urn:microsoft.com/office/officeart/2008/layout/LinedList"/>
    <dgm:cxn modelId="{1131823A-EA84-43D6-9ED3-9F8E202F7F0A}" type="presParOf" srcId="{B5CF46D9-D05E-4F2A-B0CB-CB2924C5A0FE}" destId="{49C6D531-8BA2-4B14-B190-D6DD95204695}" srcOrd="2" destOrd="0" presId="urn:microsoft.com/office/officeart/2008/layout/LinedList"/>
    <dgm:cxn modelId="{36E60EC5-BCCA-4F43-8746-0C93EB375120}" type="presParOf" srcId="{B5CF46D9-D05E-4F2A-B0CB-CB2924C5A0FE}" destId="{524CE56C-5199-4961-9E33-135617986D97}" srcOrd="3" destOrd="0" presId="urn:microsoft.com/office/officeart/2008/layout/LinedList"/>
    <dgm:cxn modelId="{23C3C091-3088-4E48-B95B-5797D41ED708}" type="presParOf" srcId="{524CE56C-5199-4961-9E33-135617986D97}" destId="{A97B2BDA-A554-497D-8059-7D95D8D44FAF}" srcOrd="0" destOrd="0" presId="urn:microsoft.com/office/officeart/2008/layout/LinedList"/>
    <dgm:cxn modelId="{1B67114B-BC6E-4139-8377-40FC497E3AE3}" type="presParOf" srcId="{524CE56C-5199-4961-9E33-135617986D97}" destId="{FD39DE94-2BC5-4EEE-B943-62C7F1A00475}" srcOrd="1" destOrd="0" presId="urn:microsoft.com/office/officeart/2008/layout/LinedList"/>
    <dgm:cxn modelId="{29814F67-B02F-4787-BD5D-1B4B15EB5B64}" type="presParOf" srcId="{B5CF46D9-D05E-4F2A-B0CB-CB2924C5A0FE}" destId="{A4FEFF3F-7A36-4782-8BC6-60A9E3D701F1}" srcOrd="4" destOrd="0" presId="urn:microsoft.com/office/officeart/2008/layout/LinedList"/>
    <dgm:cxn modelId="{19B70F03-31A5-4606-B37D-BEE65D2C21BC}" type="presParOf" srcId="{B5CF46D9-D05E-4F2A-B0CB-CB2924C5A0FE}" destId="{63936C59-87F1-49CF-B365-B05994ACE074}" srcOrd="5" destOrd="0" presId="urn:microsoft.com/office/officeart/2008/layout/LinedList"/>
    <dgm:cxn modelId="{053922FE-FC4B-40E9-8B19-75EE70F18AFD}" type="presParOf" srcId="{63936C59-87F1-49CF-B365-B05994ACE074}" destId="{5ACBD3E9-7227-4455-A754-E17C4C119B7D}" srcOrd="0" destOrd="0" presId="urn:microsoft.com/office/officeart/2008/layout/LinedList"/>
    <dgm:cxn modelId="{013F07D8-BA5C-44EC-9223-B4CE660330C8}" type="presParOf" srcId="{63936C59-87F1-49CF-B365-B05994ACE074}" destId="{ADB4E3E0-B103-4186-BB7D-F8B8FCA8E923}" srcOrd="1" destOrd="0" presId="urn:microsoft.com/office/officeart/2008/layout/LinedList"/>
    <dgm:cxn modelId="{BA065F58-2C8E-441C-9827-5C899D8B2A01}" type="presParOf" srcId="{B5CF46D9-D05E-4F2A-B0CB-CB2924C5A0FE}" destId="{9C187E8A-E761-4D0F-A816-6AE788607A01}" srcOrd="6" destOrd="0" presId="urn:microsoft.com/office/officeart/2008/layout/LinedList"/>
    <dgm:cxn modelId="{9669C3B8-7026-4B3F-8906-46EB6CF839E1}" type="presParOf" srcId="{B5CF46D9-D05E-4F2A-B0CB-CB2924C5A0FE}" destId="{F9608FC7-43F1-4FC1-89A4-EEA2B0614C80}" srcOrd="7" destOrd="0" presId="urn:microsoft.com/office/officeart/2008/layout/LinedList"/>
    <dgm:cxn modelId="{699C067E-294B-4556-864B-E490E2B54221}" type="presParOf" srcId="{F9608FC7-43F1-4FC1-89A4-EEA2B0614C80}" destId="{6E58DF56-6D6B-4C20-B13A-FAC45E2031EA}" srcOrd="0" destOrd="0" presId="urn:microsoft.com/office/officeart/2008/layout/LinedList"/>
    <dgm:cxn modelId="{528148FD-F11C-4D98-BCE5-AD9CDB70E4F3}" type="presParOf" srcId="{F9608FC7-43F1-4FC1-89A4-EEA2B0614C80}" destId="{0278E24B-0735-4520-9C01-5C1F449BFCD8}" srcOrd="1" destOrd="0" presId="urn:microsoft.com/office/officeart/2008/layout/LinedList"/>
    <dgm:cxn modelId="{BDA227E1-DE12-4DCE-A9E6-5E70E3CFE464}" type="presParOf" srcId="{B5CF46D9-D05E-4F2A-B0CB-CB2924C5A0FE}" destId="{90526285-5C83-4BD4-8AC5-71BA0C1A6C9D}" srcOrd="8" destOrd="0" presId="urn:microsoft.com/office/officeart/2008/layout/LinedList"/>
    <dgm:cxn modelId="{A74F0B05-8F90-4F78-97C0-B80069C1880D}" type="presParOf" srcId="{B5CF46D9-D05E-4F2A-B0CB-CB2924C5A0FE}" destId="{7C72EE83-24DE-49AB-B847-C8AAEE57E6E7}" srcOrd="9" destOrd="0" presId="urn:microsoft.com/office/officeart/2008/layout/LinedList"/>
    <dgm:cxn modelId="{0AF7A6C9-660D-4081-AD9F-64E66279CFC3}" type="presParOf" srcId="{7C72EE83-24DE-49AB-B847-C8AAEE57E6E7}" destId="{985FE57E-5D00-400B-8FFA-E72B2540A7AD}" srcOrd="0" destOrd="0" presId="urn:microsoft.com/office/officeart/2008/layout/LinedList"/>
    <dgm:cxn modelId="{27132E29-8A01-4A5E-BBC0-4C26563F22FE}" type="presParOf" srcId="{7C72EE83-24DE-49AB-B847-C8AAEE57E6E7}" destId="{10AE74B9-3ABF-4E0E-9AD9-867D10088150}" srcOrd="1" destOrd="0" presId="urn:microsoft.com/office/officeart/2008/layout/LinedList"/>
    <dgm:cxn modelId="{778F8090-644F-4331-BE49-42126FA36FEE}" type="presParOf" srcId="{B5CF46D9-D05E-4F2A-B0CB-CB2924C5A0FE}" destId="{F5FBF812-9C52-49AB-BD37-841485440C73}" srcOrd="10" destOrd="0" presId="urn:microsoft.com/office/officeart/2008/layout/LinedList"/>
    <dgm:cxn modelId="{E93EFFE9-CF13-4FEE-BECC-CB5546D3D324}" type="presParOf" srcId="{B5CF46D9-D05E-4F2A-B0CB-CB2924C5A0FE}" destId="{51DAEA9C-F04A-4B90-B703-1E44E7CE5403}" srcOrd="11" destOrd="0" presId="urn:microsoft.com/office/officeart/2008/layout/LinedList"/>
    <dgm:cxn modelId="{31DF4462-F85A-4E31-9712-FE7FEC0D85CC}" type="presParOf" srcId="{51DAEA9C-F04A-4B90-B703-1E44E7CE5403}" destId="{AF8397EE-3E2E-49E2-A0A9-77F2D0851E91}" srcOrd="0" destOrd="0" presId="urn:microsoft.com/office/officeart/2008/layout/LinedList"/>
    <dgm:cxn modelId="{3C0DBF0F-7C3E-417C-9342-EE2032402E80}" type="presParOf" srcId="{51DAEA9C-F04A-4B90-B703-1E44E7CE5403}" destId="{B66E6A96-4824-4C9A-A0CD-7EFE1D61CE7D}" srcOrd="1" destOrd="0" presId="urn:microsoft.com/office/officeart/2008/layout/LinedList"/>
    <dgm:cxn modelId="{D6B5714D-C921-4534-AC05-C29C4598E32B}" type="presParOf" srcId="{B5CF46D9-D05E-4F2A-B0CB-CB2924C5A0FE}" destId="{1D8333CD-CDA0-4EC4-80E9-808460CCE05F}" srcOrd="12" destOrd="0" presId="urn:microsoft.com/office/officeart/2008/layout/LinedList"/>
    <dgm:cxn modelId="{D49544E3-8460-4F90-B10A-5631E0115357}" type="presParOf" srcId="{B5CF46D9-D05E-4F2A-B0CB-CB2924C5A0FE}" destId="{AF5A2F36-6715-4E4A-9C86-F085024C5402}" srcOrd="13" destOrd="0" presId="urn:microsoft.com/office/officeart/2008/layout/LinedList"/>
    <dgm:cxn modelId="{5C97BE50-C8C4-417F-8F75-415ED1F3E63B}" type="presParOf" srcId="{AF5A2F36-6715-4E4A-9C86-F085024C5402}" destId="{B20CF705-9B66-42C8-9FE3-DC61B8991EC0}" srcOrd="0" destOrd="0" presId="urn:microsoft.com/office/officeart/2008/layout/LinedList"/>
    <dgm:cxn modelId="{37517938-83B2-4EA1-812B-632263367FB3}" type="presParOf" srcId="{AF5A2F36-6715-4E4A-9C86-F085024C5402}" destId="{7E339106-BDAF-4679-805C-3B027BECE7D1}" srcOrd="1" destOrd="0" presId="urn:microsoft.com/office/officeart/2008/layout/LinedList"/>
    <dgm:cxn modelId="{F5269DB2-A30C-4CFF-AA41-6454957764AB}" type="presParOf" srcId="{B5CF46D9-D05E-4F2A-B0CB-CB2924C5A0FE}" destId="{AE4E748D-FEE6-4EFE-8BCD-A4AEA3BC425F}" srcOrd="14" destOrd="0" presId="urn:microsoft.com/office/officeart/2008/layout/LinedList"/>
    <dgm:cxn modelId="{E92BE6F0-C628-4F68-B8BE-C740ED4773CC}" type="presParOf" srcId="{B5CF46D9-D05E-4F2A-B0CB-CB2924C5A0FE}" destId="{155E54D2-86E6-49D2-A501-A9BE2D1B353B}" srcOrd="15" destOrd="0" presId="urn:microsoft.com/office/officeart/2008/layout/LinedList"/>
    <dgm:cxn modelId="{B0CA7636-E123-448C-ACA8-31B966733C83}" type="presParOf" srcId="{155E54D2-86E6-49D2-A501-A9BE2D1B353B}" destId="{28BEE99B-CDDE-476B-AC3F-856466476E12}" srcOrd="0" destOrd="0" presId="urn:microsoft.com/office/officeart/2008/layout/LinedList"/>
    <dgm:cxn modelId="{9CA560C5-65A4-4A60-A756-2C9699F25C36}" type="presParOf" srcId="{155E54D2-86E6-49D2-A501-A9BE2D1B353B}" destId="{0A0F8E39-BBB0-4E32-8602-59D1C7A53574}" srcOrd="1" destOrd="0" presId="urn:microsoft.com/office/officeart/2008/layout/LinedList"/>
    <dgm:cxn modelId="{B137FC99-C4B9-43B0-BC95-0D300A2DEFFD}" type="presParOf" srcId="{B5CF46D9-D05E-4F2A-B0CB-CB2924C5A0FE}" destId="{4B2E05DD-4B25-4FC4-B038-BB0903985219}" srcOrd="16" destOrd="0" presId="urn:microsoft.com/office/officeart/2008/layout/LinedList"/>
    <dgm:cxn modelId="{140D13B6-B56B-4144-8C98-C21C2D40B956}" type="presParOf" srcId="{B5CF46D9-D05E-4F2A-B0CB-CB2924C5A0FE}" destId="{4A83A8DA-7021-49E3-9332-1D2AF9F5AFF9}" srcOrd="17" destOrd="0" presId="urn:microsoft.com/office/officeart/2008/layout/LinedList"/>
    <dgm:cxn modelId="{ED61735A-554B-42BE-AA9F-FBF327529B45}" type="presParOf" srcId="{4A83A8DA-7021-49E3-9332-1D2AF9F5AFF9}" destId="{03701E44-427F-4568-AE51-922751286829}" srcOrd="0" destOrd="0" presId="urn:microsoft.com/office/officeart/2008/layout/LinedList"/>
    <dgm:cxn modelId="{759CFDB0-095C-416F-A27E-E874C5C6AE3A}" type="presParOf" srcId="{4A83A8DA-7021-49E3-9332-1D2AF9F5AFF9}" destId="{F22167EE-BD98-47B5-A3E6-FC61684B2350}" srcOrd="1" destOrd="0" presId="urn:microsoft.com/office/officeart/2008/layout/LinedList"/>
    <dgm:cxn modelId="{801ABBEA-E8B5-44CF-BDC7-F6016853300C}" type="presParOf" srcId="{B5CF46D9-D05E-4F2A-B0CB-CB2924C5A0FE}" destId="{319170FA-49F8-4C7B-B6CC-323C6B419055}" srcOrd="18" destOrd="0" presId="urn:microsoft.com/office/officeart/2008/layout/LinedList"/>
    <dgm:cxn modelId="{73A5B499-54C2-4285-8733-45FEE731AF45}" type="presParOf" srcId="{B5CF46D9-D05E-4F2A-B0CB-CB2924C5A0FE}" destId="{CA55AAD2-7ECA-49E2-845E-CC1EC351012F}" srcOrd="19" destOrd="0" presId="urn:microsoft.com/office/officeart/2008/layout/LinedList"/>
    <dgm:cxn modelId="{595B14ED-957D-48AD-89B3-F35B81C6D5D0}" type="presParOf" srcId="{CA55AAD2-7ECA-49E2-845E-CC1EC351012F}" destId="{388E1FDA-EA4F-44C1-A5D2-555FAB596D69}" srcOrd="0" destOrd="0" presId="urn:microsoft.com/office/officeart/2008/layout/LinedList"/>
    <dgm:cxn modelId="{4AD79A28-650B-4DC6-ABE2-79B4EFAFF587}" type="presParOf" srcId="{CA55AAD2-7ECA-49E2-845E-CC1EC351012F}" destId="{EEF11259-D95C-4C88-B857-84C1F84A727C}" srcOrd="1" destOrd="0" presId="urn:microsoft.com/office/officeart/2008/layout/LinedList"/>
    <dgm:cxn modelId="{327FEFBF-4C35-4AF7-ADFA-CE330ECF60E3}" type="presParOf" srcId="{B5CF46D9-D05E-4F2A-B0CB-CB2924C5A0FE}" destId="{767542B4-07A7-43C9-BE44-4A8671B284E3}" srcOrd="20" destOrd="0" presId="urn:microsoft.com/office/officeart/2008/layout/LinedList"/>
    <dgm:cxn modelId="{32770882-89E1-4F0D-98BA-D8A58081D476}" type="presParOf" srcId="{B5CF46D9-D05E-4F2A-B0CB-CB2924C5A0FE}" destId="{2D1D7979-D8E2-436A-856F-DE7894638B40}" srcOrd="21" destOrd="0" presId="urn:microsoft.com/office/officeart/2008/layout/LinedList"/>
    <dgm:cxn modelId="{2D88AA90-C695-4531-AF74-B542E65DE23D}" type="presParOf" srcId="{2D1D7979-D8E2-436A-856F-DE7894638B40}" destId="{CBC28406-D5C5-471D-AF75-0295686EC40C}" srcOrd="0" destOrd="0" presId="urn:microsoft.com/office/officeart/2008/layout/LinedList"/>
    <dgm:cxn modelId="{75E26BA6-2EAB-431D-BD7B-09C65FFDEDAD}" type="presParOf" srcId="{2D1D7979-D8E2-436A-856F-DE7894638B40}" destId="{C27EE63F-45E9-4B28-8598-D83813F71769}" srcOrd="1" destOrd="0" presId="urn:microsoft.com/office/officeart/2008/layout/LinedList"/>
    <dgm:cxn modelId="{F764DCFE-9F4E-4154-9EFA-C72CE92D1425}" type="presParOf" srcId="{B5CF46D9-D05E-4F2A-B0CB-CB2924C5A0FE}" destId="{F67EDC36-DA43-4FEB-AE47-A0365B4C4B22}" srcOrd="22" destOrd="0" presId="urn:microsoft.com/office/officeart/2008/layout/LinedList"/>
    <dgm:cxn modelId="{D8A9FE48-EDDF-496F-9F04-61765A86C062}" type="presParOf" srcId="{B5CF46D9-D05E-4F2A-B0CB-CB2924C5A0FE}" destId="{0794FFA6-FAAD-427D-9F8D-827DB501C97E}" srcOrd="23" destOrd="0" presId="urn:microsoft.com/office/officeart/2008/layout/LinedList"/>
    <dgm:cxn modelId="{EFF61CD0-8ECE-478A-91B6-5A164B55A60C}" type="presParOf" srcId="{0794FFA6-FAAD-427D-9F8D-827DB501C97E}" destId="{048FDD42-BE0A-47AF-86C9-ADDDD9561D19}" srcOrd="0" destOrd="0" presId="urn:microsoft.com/office/officeart/2008/layout/LinedList"/>
    <dgm:cxn modelId="{699381CA-3DF5-4CED-ADE7-68A93F79E257}" type="presParOf" srcId="{0794FFA6-FAAD-427D-9F8D-827DB501C97E}" destId="{5802AE43-5C24-437A-94B1-19BF5E5782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86F910-5248-4AA7-BD48-AD5E61D36966}" type="doc">
      <dgm:prSet loTypeId="urn:microsoft.com/office/officeart/2005/8/layout/default" loCatId="list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A722D65-572D-46FE-BAF1-48C3D8BFF083}">
      <dgm:prSet phldrT="[Texto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S" dirty="0"/>
            <a:t>Lenguaje de Alto Nivel</a:t>
          </a:r>
          <a:endParaRPr lang="en-US" dirty="0"/>
        </a:p>
      </dgm:t>
    </dgm:pt>
    <dgm:pt modelId="{A66459A7-CB31-467B-8736-B0A6F5211E1C}" type="parTrans" cxnId="{F09410D4-C551-45A9-9BEB-AD152028ED05}">
      <dgm:prSet/>
      <dgm:spPr/>
      <dgm:t>
        <a:bodyPr/>
        <a:lstStyle/>
        <a:p>
          <a:endParaRPr lang="en-US"/>
        </a:p>
      </dgm:t>
    </dgm:pt>
    <dgm:pt modelId="{0CAD5CFE-1024-463D-B169-A03A04E34588}" type="sibTrans" cxnId="{F09410D4-C551-45A9-9BEB-AD152028ED05}">
      <dgm:prSet/>
      <dgm:spPr/>
      <dgm:t>
        <a:bodyPr/>
        <a:lstStyle/>
        <a:p>
          <a:endParaRPr lang="en-US"/>
        </a:p>
      </dgm:t>
    </dgm:pt>
    <dgm:pt modelId="{726B9515-3958-4A69-8495-6E1382450DD7}">
      <dgm:prSet phldrT="[Texto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dirty="0"/>
            <a:t>Lenguaje Multiplataforma</a:t>
          </a:r>
          <a:endParaRPr lang="en-US" dirty="0"/>
        </a:p>
      </dgm:t>
    </dgm:pt>
    <dgm:pt modelId="{14F59AAE-19AD-4110-B4A8-2A0F85A3B2A0}" type="parTrans" cxnId="{82D6E408-D5C5-4065-B0F3-545B2424C6F8}">
      <dgm:prSet/>
      <dgm:spPr/>
      <dgm:t>
        <a:bodyPr/>
        <a:lstStyle/>
        <a:p>
          <a:endParaRPr lang="en-US"/>
        </a:p>
      </dgm:t>
    </dgm:pt>
    <dgm:pt modelId="{938F85CE-6942-485B-B1A3-F518B6284CC0}" type="sibTrans" cxnId="{82D6E408-D5C5-4065-B0F3-545B2424C6F8}">
      <dgm:prSet/>
      <dgm:spPr/>
      <dgm:t>
        <a:bodyPr/>
        <a:lstStyle/>
        <a:p>
          <a:endParaRPr lang="en-US"/>
        </a:p>
      </dgm:t>
    </dgm:pt>
    <dgm:pt modelId="{3B293DAD-6947-4781-8537-AAE5E32DBF89}">
      <dgm:prSet phldrT="[Texto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dirty="0"/>
            <a:t>Lenguaje Multiparadigma</a:t>
          </a:r>
          <a:endParaRPr lang="en-US" dirty="0"/>
        </a:p>
      </dgm:t>
    </dgm:pt>
    <dgm:pt modelId="{1BD9E1FC-7AA3-4E8B-8675-BBBCD06B009A}" type="parTrans" cxnId="{5CB9E22F-7B73-4266-9C85-63868BF13BEE}">
      <dgm:prSet/>
      <dgm:spPr/>
      <dgm:t>
        <a:bodyPr/>
        <a:lstStyle/>
        <a:p>
          <a:endParaRPr lang="en-US"/>
        </a:p>
      </dgm:t>
    </dgm:pt>
    <dgm:pt modelId="{FC99393C-C049-4E58-A432-4A2391060434}" type="sibTrans" cxnId="{5CB9E22F-7B73-4266-9C85-63868BF13BEE}">
      <dgm:prSet/>
      <dgm:spPr/>
      <dgm:t>
        <a:bodyPr/>
        <a:lstStyle/>
        <a:p>
          <a:endParaRPr lang="en-US"/>
        </a:p>
      </dgm:t>
    </dgm:pt>
    <dgm:pt modelId="{410B8007-103C-4D26-85FA-1577339F39B2}">
      <dgm:prSet phldrT="[Texto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dirty="0"/>
            <a:t>Variedad de Comunidades Entorno a Python</a:t>
          </a:r>
          <a:endParaRPr lang="en-US" dirty="0"/>
        </a:p>
      </dgm:t>
    </dgm:pt>
    <dgm:pt modelId="{EAD172A9-6356-4EC4-9A38-ED9E788C91F9}" type="parTrans" cxnId="{78E81406-8F97-43EB-B05C-BB91A08CD6CB}">
      <dgm:prSet/>
      <dgm:spPr/>
      <dgm:t>
        <a:bodyPr/>
        <a:lstStyle/>
        <a:p>
          <a:endParaRPr lang="en-US"/>
        </a:p>
      </dgm:t>
    </dgm:pt>
    <dgm:pt modelId="{B4B6E028-1244-4832-8D8C-6A1345BD593B}" type="sibTrans" cxnId="{78E81406-8F97-43EB-B05C-BB91A08CD6CB}">
      <dgm:prSet/>
      <dgm:spPr/>
      <dgm:t>
        <a:bodyPr/>
        <a:lstStyle/>
        <a:p>
          <a:endParaRPr lang="en-US"/>
        </a:p>
      </dgm:t>
    </dgm:pt>
    <dgm:pt modelId="{605A10E2-98EB-4A17-8458-65282B6D9B34}">
      <dgm:prSet phldrT="[Texto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dirty="0"/>
            <a:t>Lenguaje Multipropósito</a:t>
          </a:r>
          <a:endParaRPr lang="en-US" dirty="0"/>
        </a:p>
      </dgm:t>
    </dgm:pt>
    <dgm:pt modelId="{87398B21-2399-4629-AC63-11671CCA6BB5}" type="parTrans" cxnId="{977991EB-8ACE-4242-AB07-61F5C7C3641D}">
      <dgm:prSet/>
      <dgm:spPr/>
      <dgm:t>
        <a:bodyPr/>
        <a:lstStyle/>
        <a:p>
          <a:endParaRPr lang="en-US"/>
        </a:p>
      </dgm:t>
    </dgm:pt>
    <dgm:pt modelId="{8C2EA1D1-922B-4CCD-A823-F53CCA94BE96}" type="sibTrans" cxnId="{977991EB-8ACE-4242-AB07-61F5C7C3641D}">
      <dgm:prSet/>
      <dgm:spPr/>
      <dgm:t>
        <a:bodyPr/>
        <a:lstStyle/>
        <a:p>
          <a:endParaRPr lang="en-US"/>
        </a:p>
      </dgm:t>
    </dgm:pt>
    <dgm:pt modelId="{2C38244F-DB22-4198-9D4C-EADCD905DEF3}">
      <dgm:prSet phldrT="[Texto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dirty="0"/>
            <a:t>Diversidad de Librerías</a:t>
          </a:r>
          <a:endParaRPr lang="en-US" dirty="0"/>
        </a:p>
      </dgm:t>
    </dgm:pt>
    <dgm:pt modelId="{CFB022FB-07D9-4863-B633-57478D6396A6}" type="parTrans" cxnId="{D54914EA-6604-48CB-BAEA-3716B2317459}">
      <dgm:prSet/>
      <dgm:spPr/>
      <dgm:t>
        <a:bodyPr/>
        <a:lstStyle/>
        <a:p>
          <a:endParaRPr lang="en-US"/>
        </a:p>
      </dgm:t>
    </dgm:pt>
    <dgm:pt modelId="{05CDCFB7-13B8-4566-B2F3-BDCA54EC893E}" type="sibTrans" cxnId="{D54914EA-6604-48CB-BAEA-3716B2317459}">
      <dgm:prSet/>
      <dgm:spPr/>
      <dgm:t>
        <a:bodyPr/>
        <a:lstStyle/>
        <a:p>
          <a:endParaRPr lang="en-US"/>
        </a:p>
      </dgm:t>
    </dgm:pt>
    <dgm:pt modelId="{DD4538CD-B370-4C79-AEF4-D7923F8C00D8}" type="pres">
      <dgm:prSet presAssocID="{6F86F910-5248-4AA7-BD48-AD5E61D36966}" presName="diagram" presStyleCnt="0">
        <dgm:presLayoutVars>
          <dgm:dir/>
          <dgm:resizeHandles val="exact"/>
        </dgm:presLayoutVars>
      </dgm:prSet>
      <dgm:spPr/>
    </dgm:pt>
    <dgm:pt modelId="{01F760BB-4BB6-4DCD-B6BE-1F52F732AE64}" type="pres">
      <dgm:prSet presAssocID="{5A722D65-572D-46FE-BAF1-48C3D8BFF083}" presName="node" presStyleLbl="node1" presStyleIdx="0" presStyleCnt="6" custLinFactNeighborX="-844" custLinFactNeighborY="-62618">
        <dgm:presLayoutVars>
          <dgm:bulletEnabled val="1"/>
        </dgm:presLayoutVars>
      </dgm:prSet>
      <dgm:spPr/>
    </dgm:pt>
    <dgm:pt modelId="{D154DFBD-9B75-43C9-8C71-1AB6E19D097B}" type="pres">
      <dgm:prSet presAssocID="{0CAD5CFE-1024-463D-B169-A03A04E34588}" presName="sibTrans" presStyleCnt="0"/>
      <dgm:spPr/>
    </dgm:pt>
    <dgm:pt modelId="{C1033F75-CC67-4763-BCE9-6ADD4718692B}" type="pres">
      <dgm:prSet presAssocID="{726B9515-3958-4A69-8495-6E1382450DD7}" presName="node" presStyleLbl="node1" presStyleIdx="1" presStyleCnt="6">
        <dgm:presLayoutVars>
          <dgm:bulletEnabled val="1"/>
        </dgm:presLayoutVars>
      </dgm:prSet>
      <dgm:spPr/>
    </dgm:pt>
    <dgm:pt modelId="{88430E0D-8D48-46FD-AC8B-F7697F960F7A}" type="pres">
      <dgm:prSet presAssocID="{938F85CE-6942-485B-B1A3-F518B6284CC0}" presName="sibTrans" presStyleCnt="0"/>
      <dgm:spPr/>
    </dgm:pt>
    <dgm:pt modelId="{26557E37-318D-4CD8-B940-FD551BE7076C}" type="pres">
      <dgm:prSet presAssocID="{3B293DAD-6947-4781-8537-AAE5E32DBF89}" presName="node" presStyleLbl="node1" presStyleIdx="2" presStyleCnt="6" custLinFactNeighborX="844" custLinFactNeighborY="-42918">
        <dgm:presLayoutVars>
          <dgm:bulletEnabled val="1"/>
        </dgm:presLayoutVars>
      </dgm:prSet>
      <dgm:spPr/>
    </dgm:pt>
    <dgm:pt modelId="{7AF4F466-70B9-4DA9-B079-D89081E118B4}" type="pres">
      <dgm:prSet presAssocID="{FC99393C-C049-4E58-A432-4A2391060434}" presName="sibTrans" presStyleCnt="0"/>
      <dgm:spPr/>
    </dgm:pt>
    <dgm:pt modelId="{ADB62809-ECBA-4ED9-9B0E-DF9824C97169}" type="pres">
      <dgm:prSet presAssocID="{410B8007-103C-4D26-85FA-1577339F39B2}" presName="node" presStyleLbl="node1" presStyleIdx="3" presStyleCnt="6">
        <dgm:presLayoutVars>
          <dgm:bulletEnabled val="1"/>
        </dgm:presLayoutVars>
      </dgm:prSet>
      <dgm:spPr/>
    </dgm:pt>
    <dgm:pt modelId="{A48C42C9-6EAA-4130-8631-3BF6C42FBD71}" type="pres">
      <dgm:prSet presAssocID="{B4B6E028-1244-4832-8D8C-6A1345BD593B}" presName="sibTrans" presStyleCnt="0"/>
      <dgm:spPr/>
    </dgm:pt>
    <dgm:pt modelId="{C399ACE3-3349-4377-9B7D-89DD99C80BC8}" type="pres">
      <dgm:prSet presAssocID="{605A10E2-98EB-4A17-8458-65282B6D9B34}" presName="node" presStyleLbl="node1" presStyleIdx="4" presStyleCnt="6">
        <dgm:presLayoutVars>
          <dgm:bulletEnabled val="1"/>
        </dgm:presLayoutVars>
      </dgm:prSet>
      <dgm:spPr/>
    </dgm:pt>
    <dgm:pt modelId="{FE4FEE99-6F1E-4267-B5D3-D29EE6A34BB9}" type="pres">
      <dgm:prSet presAssocID="{8C2EA1D1-922B-4CCD-A823-F53CCA94BE96}" presName="sibTrans" presStyleCnt="0"/>
      <dgm:spPr/>
    </dgm:pt>
    <dgm:pt modelId="{F9C89595-DE3B-4D65-997C-72D30414120D}" type="pres">
      <dgm:prSet presAssocID="{2C38244F-DB22-4198-9D4C-EADCD905DEF3}" presName="node" presStyleLbl="node1" presStyleIdx="5" presStyleCnt="6">
        <dgm:presLayoutVars>
          <dgm:bulletEnabled val="1"/>
        </dgm:presLayoutVars>
      </dgm:prSet>
      <dgm:spPr/>
    </dgm:pt>
  </dgm:ptLst>
  <dgm:cxnLst>
    <dgm:cxn modelId="{78E81406-8F97-43EB-B05C-BB91A08CD6CB}" srcId="{6F86F910-5248-4AA7-BD48-AD5E61D36966}" destId="{410B8007-103C-4D26-85FA-1577339F39B2}" srcOrd="3" destOrd="0" parTransId="{EAD172A9-6356-4EC4-9A38-ED9E788C91F9}" sibTransId="{B4B6E028-1244-4832-8D8C-6A1345BD593B}"/>
    <dgm:cxn modelId="{82D6E408-D5C5-4065-B0F3-545B2424C6F8}" srcId="{6F86F910-5248-4AA7-BD48-AD5E61D36966}" destId="{726B9515-3958-4A69-8495-6E1382450DD7}" srcOrd="1" destOrd="0" parTransId="{14F59AAE-19AD-4110-B4A8-2A0F85A3B2A0}" sibTransId="{938F85CE-6942-485B-B1A3-F518B6284CC0}"/>
    <dgm:cxn modelId="{C85AAB0E-F9FE-4864-8D36-E7C024D9318A}" type="presOf" srcId="{5A722D65-572D-46FE-BAF1-48C3D8BFF083}" destId="{01F760BB-4BB6-4DCD-B6BE-1F52F732AE64}" srcOrd="0" destOrd="0" presId="urn:microsoft.com/office/officeart/2005/8/layout/default"/>
    <dgm:cxn modelId="{5CB9E22F-7B73-4266-9C85-63868BF13BEE}" srcId="{6F86F910-5248-4AA7-BD48-AD5E61D36966}" destId="{3B293DAD-6947-4781-8537-AAE5E32DBF89}" srcOrd="2" destOrd="0" parTransId="{1BD9E1FC-7AA3-4E8B-8675-BBBCD06B009A}" sibTransId="{FC99393C-C049-4E58-A432-4A2391060434}"/>
    <dgm:cxn modelId="{05ACC45D-52E8-4390-B387-0657AF4E686D}" type="presOf" srcId="{2C38244F-DB22-4198-9D4C-EADCD905DEF3}" destId="{F9C89595-DE3B-4D65-997C-72D30414120D}" srcOrd="0" destOrd="0" presId="urn:microsoft.com/office/officeart/2005/8/layout/default"/>
    <dgm:cxn modelId="{1ABEA384-6428-408A-94FF-91CF5EA40905}" type="presOf" srcId="{6F86F910-5248-4AA7-BD48-AD5E61D36966}" destId="{DD4538CD-B370-4C79-AEF4-D7923F8C00D8}" srcOrd="0" destOrd="0" presId="urn:microsoft.com/office/officeart/2005/8/layout/default"/>
    <dgm:cxn modelId="{C83E4989-B49F-4EE8-B9A6-4C94E34EE4DA}" type="presOf" srcId="{605A10E2-98EB-4A17-8458-65282B6D9B34}" destId="{C399ACE3-3349-4377-9B7D-89DD99C80BC8}" srcOrd="0" destOrd="0" presId="urn:microsoft.com/office/officeart/2005/8/layout/default"/>
    <dgm:cxn modelId="{B17F4392-505E-4024-AA34-CE40E33C51B2}" type="presOf" srcId="{726B9515-3958-4A69-8495-6E1382450DD7}" destId="{C1033F75-CC67-4763-BCE9-6ADD4718692B}" srcOrd="0" destOrd="0" presId="urn:microsoft.com/office/officeart/2005/8/layout/default"/>
    <dgm:cxn modelId="{33EE5292-630E-4CF4-BCCD-440E3A48B424}" type="presOf" srcId="{3B293DAD-6947-4781-8537-AAE5E32DBF89}" destId="{26557E37-318D-4CD8-B940-FD551BE7076C}" srcOrd="0" destOrd="0" presId="urn:microsoft.com/office/officeart/2005/8/layout/default"/>
    <dgm:cxn modelId="{BB1C1DA3-0E9C-4567-874D-51CBE58B71AB}" type="presOf" srcId="{410B8007-103C-4D26-85FA-1577339F39B2}" destId="{ADB62809-ECBA-4ED9-9B0E-DF9824C97169}" srcOrd="0" destOrd="0" presId="urn:microsoft.com/office/officeart/2005/8/layout/default"/>
    <dgm:cxn modelId="{F09410D4-C551-45A9-9BEB-AD152028ED05}" srcId="{6F86F910-5248-4AA7-BD48-AD5E61D36966}" destId="{5A722D65-572D-46FE-BAF1-48C3D8BFF083}" srcOrd="0" destOrd="0" parTransId="{A66459A7-CB31-467B-8736-B0A6F5211E1C}" sibTransId="{0CAD5CFE-1024-463D-B169-A03A04E34588}"/>
    <dgm:cxn modelId="{D54914EA-6604-48CB-BAEA-3716B2317459}" srcId="{6F86F910-5248-4AA7-BD48-AD5E61D36966}" destId="{2C38244F-DB22-4198-9D4C-EADCD905DEF3}" srcOrd="5" destOrd="0" parTransId="{CFB022FB-07D9-4863-B633-57478D6396A6}" sibTransId="{05CDCFB7-13B8-4566-B2F3-BDCA54EC893E}"/>
    <dgm:cxn modelId="{977991EB-8ACE-4242-AB07-61F5C7C3641D}" srcId="{6F86F910-5248-4AA7-BD48-AD5E61D36966}" destId="{605A10E2-98EB-4A17-8458-65282B6D9B34}" srcOrd="4" destOrd="0" parTransId="{87398B21-2399-4629-AC63-11671CCA6BB5}" sibTransId="{8C2EA1D1-922B-4CCD-A823-F53CCA94BE96}"/>
    <dgm:cxn modelId="{C421E266-9C45-4C28-8AF8-A3B4A857C480}" type="presParOf" srcId="{DD4538CD-B370-4C79-AEF4-D7923F8C00D8}" destId="{01F760BB-4BB6-4DCD-B6BE-1F52F732AE64}" srcOrd="0" destOrd="0" presId="urn:microsoft.com/office/officeart/2005/8/layout/default"/>
    <dgm:cxn modelId="{AA2BED89-5007-489D-AE90-0E324CF78F0D}" type="presParOf" srcId="{DD4538CD-B370-4C79-AEF4-D7923F8C00D8}" destId="{D154DFBD-9B75-43C9-8C71-1AB6E19D097B}" srcOrd="1" destOrd="0" presId="urn:microsoft.com/office/officeart/2005/8/layout/default"/>
    <dgm:cxn modelId="{525693C0-5D57-4385-842D-464D25267BED}" type="presParOf" srcId="{DD4538CD-B370-4C79-AEF4-D7923F8C00D8}" destId="{C1033F75-CC67-4763-BCE9-6ADD4718692B}" srcOrd="2" destOrd="0" presId="urn:microsoft.com/office/officeart/2005/8/layout/default"/>
    <dgm:cxn modelId="{C9E853F4-70B5-4B3B-A3E2-A212165EC22C}" type="presParOf" srcId="{DD4538CD-B370-4C79-AEF4-D7923F8C00D8}" destId="{88430E0D-8D48-46FD-AC8B-F7697F960F7A}" srcOrd="3" destOrd="0" presId="urn:microsoft.com/office/officeart/2005/8/layout/default"/>
    <dgm:cxn modelId="{95349D5D-5075-4E8F-950C-ECE5F03DCC42}" type="presParOf" srcId="{DD4538CD-B370-4C79-AEF4-D7923F8C00D8}" destId="{26557E37-318D-4CD8-B940-FD551BE7076C}" srcOrd="4" destOrd="0" presId="urn:microsoft.com/office/officeart/2005/8/layout/default"/>
    <dgm:cxn modelId="{11276971-A4A7-4A15-BF5A-4952EA8FBD3B}" type="presParOf" srcId="{DD4538CD-B370-4C79-AEF4-D7923F8C00D8}" destId="{7AF4F466-70B9-4DA9-B079-D89081E118B4}" srcOrd="5" destOrd="0" presId="urn:microsoft.com/office/officeart/2005/8/layout/default"/>
    <dgm:cxn modelId="{16CF9C2D-EBE2-48AB-ABF7-A98E14AE1156}" type="presParOf" srcId="{DD4538CD-B370-4C79-AEF4-D7923F8C00D8}" destId="{ADB62809-ECBA-4ED9-9B0E-DF9824C97169}" srcOrd="6" destOrd="0" presId="urn:microsoft.com/office/officeart/2005/8/layout/default"/>
    <dgm:cxn modelId="{15F12707-F58C-4DD5-88B8-A30AE5DF18F1}" type="presParOf" srcId="{DD4538CD-B370-4C79-AEF4-D7923F8C00D8}" destId="{A48C42C9-6EAA-4130-8631-3BF6C42FBD71}" srcOrd="7" destOrd="0" presId="urn:microsoft.com/office/officeart/2005/8/layout/default"/>
    <dgm:cxn modelId="{B97DC9C5-06A9-4A3B-BFED-6267D1672688}" type="presParOf" srcId="{DD4538CD-B370-4C79-AEF4-D7923F8C00D8}" destId="{C399ACE3-3349-4377-9B7D-89DD99C80BC8}" srcOrd="8" destOrd="0" presId="urn:microsoft.com/office/officeart/2005/8/layout/default"/>
    <dgm:cxn modelId="{4988D742-F3EE-442F-9E91-6695FA102D43}" type="presParOf" srcId="{DD4538CD-B370-4C79-AEF4-D7923F8C00D8}" destId="{FE4FEE99-6F1E-4267-B5D3-D29EE6A34BB9}" srcOrd="9" destOrd="0" presId="urn:microsoft.com/office/officeart/2005/8/layout/default"/>
    <dgm:cxn modelId="{EA284504-000E-467F-A234-F5E1C5260212}" type="presParOf" srcId="{DD4538CD-B370-4C79-AEF4-D7923F8C00D8}" destId="{F9C89595-DE3B-4D65-997C-72D30414120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86F910-5248-4AA7-BD48-AD5E61D36966}" type="doc">
      <dgm:prSet loTypeId="urn:microsoft.com/office/officeart/2005/8/layout/hProcess11" loCatId="process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A722D65-572D-46FE-BAF1-48C3D8BFF083}">
      <dgm:prSet phldrT="[Texto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Desarrollo de Software</a:t>
          </a:r>
          <a:endParaRPr lang="en-US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6459A7-CB31-467B-8736-B0A6F5211E1C}" type="parTrans" cxnId="{F09410D4-C551-45A9-9BEB-AD152028ED05}">
      <dgm:prSet/>
      <dgm:spPr/>
      <dgm:t>
        <a:bodyPr/>
        <a:lstStyle/>
        <a:p>
          <a:endParaRPr lang="en-US"/>
        </a:p>
      </dgm:t>
    </dgm:pt>
    <dgm:pt modelId="{0CAD5CFE-1024-463D-B169-A03A04E34588}" type="sibTrans" cxnId="{F09410D4-C551-45A9-9BEB-AD152028ED05}">
      <dgm:prSet/>
      <dgm:spPr/>
      <dgm:t>
        <a:bodyPr/>
        <a:lstStyle/>
        <a:p>
          <a:endParaRPr lang="en-US"/>
        </a:p>
      </dgm:t>
    </dgm:pt>
    <dgm:pt modelId="{0CD2D1AB-77D4-477F-9607-24B414896A55}">
      <dgm:prSet phldrT="[Texto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Ciencias y Matemáticas Avanzadas</a:t>
          </a:r>
          <a:endParaRPr lang="en-US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600C2F0-D5C5-4977-8272-EED0562DBE41}" type="parTrans" cxnId="{32BBF3B2-84C3-47EC-B447-617B1A4B7003}">
      <dgm:prSet/>
      <dgm:spPr/>
      <dgm:t>
        <a:bodyPr/>
        <a:lstStyle/>
        <a:p>
          <a:endParaRPr lang="en-US"/>
        </a:p>
      </dgm:t>
    </dgm:pt>
    <dgm:pt modelId="{68CEBC22-D98F-46D4-AD2B-0CCB1C78127D}" type="sibTrans" cxnId="{32BBF3B2-84C3-47EC-B447-617B1A4B7003}">
      <dgm:prSet/>
      <dgm:spPr/>
      <dgm:t>
        <a:bodyPr/>
        <a:lstStyle/>
        <a:p>
          <a:endParaRPr lang="en-US"/>
        </a:p>
      </dgm:t>
    </dgm:pt>
    <dgm:pt modelId="{A028581D-2904-4B37-8653-ADD8C91D2551}">
      <dgm:prSet phldrT="[Texto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</a:t>
          </a:r>
          <a:r>
            <a:rPr lang="es-EC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Science</a:t>
          </a:r>
          <a:endParaRPr lang="en-US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82C6F-A213-43EA-BE6A-D1B6814FDE92}" type="parTrans" cxnId="{99FC7646-9D70-4CB9-9774-F7BFDCF85C54}">
      <dgm:prSet/>
      <dgm:spPr/>
      <dgm:t>
        <a:bodyPr/>
        <a:lstStyle/>
        <a:p>
          <a:endParaRPr lang="en-US"/>
        </a:p>
      </dgm:t>
    </dgm:pt>
    <dgm:pt modelId="{45BCC990-26E2-4432-A159-5A4B2BA72645}" type="sibTrans" cxnId="{99FC7646-9D70-4CB9-9774-F7BFDCF85C54}">
      <dgm:prSet/>
      <dgm:spPr/>
      <dgm:t>
        <a:bodyPr/>
        <a:lstStyle/>
        <a:p>
          <a:endParaRPr lang="en-US"/>
        </a:p>
      </dgm:t>
    </dgm:pt>
    <dgm:pt modelId="{75327B19-9214-4482-856A-4A6ED340915D}">
      <dgm:prSet phldrT="[Texto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Inteligencia Artificial (AI)</a:t>
          </a:r>
          <a:endParaRPr lang="en-US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59467-8FD2-4A68-ADC9-8A1994227ECA}" type="parTrans" cxnId="{1BEC7C3A-3781-4FFE-A0A5-C51663A18743}">
      <dgm:prSet/>
      <dgm:spPr/>
      <dgm:t>
        <a:bodyPr/>
        <a:lstStyle/>
        <a:p>
          <a:endParaRPr lang="en-US"/>
        </a:p>
      </dgm:t>
    </dgm:pt>
    <dgm:pt modelId="{79C3191A-7A8C-4C8B-84A1-2F7BE9DC2A00}" type="sibTrans" cxnId="{1BEC7C3A-3781-4FFE-A0A5-C51663A18743}">
      <dgm:prSet/>
      <dgm:spPr/>
      <dgm:t>
        <a:bodyPr/>
        <a:lstStyle/>
        <a:p>
          <a:endParaRPr lang="en-US"/>
        </a:p>
      </dgm:t>
    </dgm:pt>
    <dgm:pt modelId="{1F04D7D0-D2EE-47E4-B077-05587572C2A2}">
      <dgm:prSet phldrT="[Texto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Ámbito empresarial</a:t>
          </a:r>
          <a:endParaRPr lang="en-US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8306C4A-D88B-4D6C-BE60-BBCA6AA57E0E}" type="parTrans" cxnId="{0D8B8BFF-C1E7-4DF1-B777-F872A952CF2C}">
      <dgm:prSet/>
      <dgm:spPr/>
      <dgm:t>
        <a:bodyPr/>
        <a:lstStyle/>
        <a:p>
          <a:endParaRPr lang="en-US"/>
        </a:p>
      </dgm:t>
    </dgm:pt>
    <dgm:pt modelId="{FCC749B1-8E27-4CF1-BF80-A928A59C0BE3}" type="sibTrans" cxnId="{0D8B8BFF-C1E7-4DF1-B777-F872A952CF2C}">
      <dgm:prSet/>
      <dgm:spPr/>
      <dgm:t>
        <a:bodyPr/>
        <a:lstStyle/>
        <a:p>
          <a:endParaRPr lang="en-US"/>
        </a:p>
      </dgm:t>
    </dgm:pt>
    <dgm:pt modelId="{A9AFD0CC-6DDB-4222-B361-495AD3EC6489}">
      <dgm:prSet phldrT="[Texto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Ámbito educativo para aprender a programas</a:t>
          </a:r>
          <a:endParaRPr lang="en-US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248FE9B-0910-4A21-A18A-7742CCC319C4}" type="parTrans" cxnId="{CE39DA58-4647-438D-AE1F-55C3FBA3A612}">
      <dgm:prSet/>
      <dgm:spPr/>
      <dgm:t>
        <a:bodyPr/>
        <a:lstStyle/>
        <a:p>
          <a:endParaRPr lang="en-US"/>
        </a:p>
      </dgm:t>
    </dgm:pt>
    <dgm:pt modelId="{FCD56960-9DD3-440B-B2F4-248BC479D55E}" type="sibTrans" cxnId="{CE39DA58-4647-438D-AE1F-55C3FBA3A612}">
      <dgm:prSet/>
      <dgm:spPr/>
      <dgm:t>
        <a:bodyPr/>
        <a:lstStyle/>
        <a:p>
          <a:endParaRPr lang="en-US"/>
        </a:p>
      </dgm:t>
    </dgm:pt>
    <dgm:pt modelId="{0EDC8B50-0CCD-4577-928E-5C460B3AF938}">
      <dgm:prSet phldrT="[Texto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C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Entre otros usos….</a:t>
          </a:r>
          <a:endParaRPr lang="en-US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ECB5E3E-A354-43CB-ACFF-B24405CB1570}" type="parTrans" cxnId="{03C1313B-234E-48F9-B04F-3FB877ABE36D}">
      <dgm:prSet/>
      <dgm:spPr/>
      <dgm:t>
        <a:bodyPr/>
        <a:lstStyle/>
        <a:p>
          <a:endParaRPr lang="en-US"/>
        </a:p>
      </dgm:t>
    </dgm:pt>
    <dgm:pt modelId="{DAEBED26-D4A7-40F2-A003-11DFEBE51819}" type="sibTrans" cxnId="{03C1313B-234E-48F9-B04F-3FB877ABE36D}">
      <dgm:prSet/>
      <dgm:spPr/>
      <dgm:t>
        <a:bodyPr/>
        <a:lstStyle/>
        <a:p>
          <a:endParaRPr lang="en-US"/>
        </a:p>
      </dgm:t>
    </dgm:pt>
    <dgm:pt modelId="{EFBFE45B-88DB-413F-BA01-F2CBCE2E93F3}" type="pres">
      <dgm:prSet presAssocID="{6F86F910-5248-4AA7-BD48-AD5E61D36966}" presName="Name0" presStyleCnt="0">
        <dgm:presLayoutVars>
          <dgm:dir/>
          <dgm:resizeHandles val="exact"/>
        </dgm:presLayoutVars>
      </dgm:prSet>
      <dgm:spPr/>
    </dgm:pt>
    <dgm:pt modelId="{B593D64C-7287-4E75-9722-621704B51510}" type="pres">
      <dgm:prSet presAssocID="{6F86F910-5248-4AA7-BD48-AD5E61D36966}" presName="arrow" presStyleLbl="bgShp" presStyleIdx="0" presStyleCnt="1"/>
      <dgm:spPr/>
    </dgm:pt>
    <dgm:pt modelId="{C840852C-7EA3-4111-AF7B-FFE2182B6CA2}" type="pres">
      <dgm:prSet presAssocID="{6F86F910-5248-4AA7-BD48-AD5E61D36966}" presName="points" presStyleCnt="0"/>
      <dgm:spPr/>
    </dgm:pt>
    <dgm:pt modelId="{D5028F06-FBD8-44E3-A2C3-029BA667A3E5}" type="pres">
      <dgm:prSet presAssocID="{5A722D65-572D-46FE-BAF1-48C3D8BFF083}" presName="compositeA" presStyleCnt="0"/>
      <dgm:spPr/>
    </dgm:pt>
    <dgm:pt modelId="{1A565C92-C6E4-4678-81CD-AFC95CF2B08A}" type="pres">
      <dgm:prSet presAssocID="{5A722D65-572D-46FE-BAF1-48C3D8BFF083}" presName="textA" presStyleLbl="revTx" presStyleIdx="0" presStyleCnt="7" custLinFactNeighborX="13927" custLinFactNeighborY="-6284">
        <dgm:presLayoutVars>
          <dgm:bulletEnabled val="1"/>
        </dgm:presLayoutVars>
      </dgm:prSet>
      <dgm:spPr/>
    </dgm:pt>
    <dgm:pt modelId="{EBB8D294-5A7E-4A67-87E0-536EBB61693E}" type="pres">
      <dgm:prSet presAssocID="{5A722D65-572D-46FE-BAF1-48C3D8BFF083}" presName="circleA" presStyleLbl="node1" presStyleIdx="0" presStyleCnt="7"/>
      <dgm:spPr/>
    </dgm:pt>
    <dgm:pt modelId="{A4C0D71D-5DA8-4418-AC45-3D585571572F}" type="pres">
      <dgm:prSet presAssocID="{5A722D65-572D-46FE-BAF1-48C3D8BFF083}" presName="spaceA" presStyleCnt="0"/>
      <dgm:spPr/>
    </dgm:pt>
    <dgm:pt modelId="{051B0C2E-2CF1-451A-99D6-B6442BDD0100}" type="pres">
      <dgm:prSet presAssocID="{0CAD5CFE-1024-463D-B169-A03A04E34588}" presName="space" presStyleCnt="0"/>
      <dgm:spPr/>
    </dgm:pt>
    <dgm:pt modelId="{440E8A51-BFB2-4A46-91C1-5CE4348C390F}" type="pres">
      <dgm:prSet presAssocID="{0CD2D1AB-77D4-477F-9607-24B414896A55}" presName="compositeB" presStyleCnt="0"/>
      <dgm:spPr/>
    </dgm:pt>
    <dgm:pt modelId="{4982499D-0F02-4BA3-813D-C9F9A834445C}" type="pres">
      <dgm:prSet presAssocID="{0CD2D1AB-77D4-477F-9607-24B414896A55}" presName="textB" presStyleLbl="revTx" presStyleIdx="1" presStyleCnt="7" custLinFactNeighborX="3062" custLinFactNeighborY="-2147">
        <dgm:presLayoutVars>
          <dgm:bulletEnabled val="1"/>
        </dgm:presLayoutVars>
      </dgm:prSet>
      <dgm:spPr/>
    </dgm:pt>
    <dgm:pt modelId="{AF069EB8-A5F0-4BEC-8E49-FD64386DC44E}" type="pres">
      <dgm:prSet presAssocID="{0CD2D1AB-77D4-477F-9607-24B414896A55}" presName="circleB" presStyleLbl="node1" presStyleIdx="1" presStyleCnt="7"/>
      <dgm:spPr/>
    </dgm:pt>
    <dgm:pt modelId="{C44A3DEC-E7BC-467A-96FD-38D7866A5C7E}" type="pres">
      <dgm:prSet presAssocID="{0CD2D1AB-77D4-477F-9607-24B414896A55}" presName="spaceB" presStyleCnt="0"/>
      <dgm:spPr/>
    </dgm:pt>
    <dgm:pt modelId="{E0BEB99C-446A-4AE1-98CF-0F8FB0C11008}" type="pres">
      <dgm:prSet presAssocID="{68CEBC22-D98F-46D4-AD2B-0CCB1C78127D}" presName="space" presStyleCnt="0"/>
      <dgm:spPr/>
    </dgm:pt>
    <dgm:pt modelId="{4BF64659-F8B0-4ABD-946A-12B086731906}" type="pres">
      <dgm:prSet presAssocID="{A028581D-2904-4B37-8653-ADD8C91D2551}" presName="compositeA" presStyleCnt="0"/>
      <dgm:spPr/>
    </dgm:pt>
    <dgm:pt modelId="{FE4FF37D-933A-4EDB-859B-FC1E16A908A9}" type="pres">
      <dgm:prSet presAssocID="{A028581D-2904-4B37-8653-ADD8C91D2551}" presName="textA" presStyleLbl="revTx" presStyleIdx="2" presStyleCnt="7" custLinFactNeighborX="13927" custLinFactNeighborY="-6284">
        <dgm:presLayoutVars>
          <dgm:bulletEnabled val="1"/>
        </dgm:presLayoutVars>
      </dgm:prSet>
      <dgm:spPr/>
    </dgm:pt>
    <dgm:pt modelId="{1181DDC8-3D3E-4295-81B4-565B95104AA1}" type="pres">
      <dgm:prSet presAssocID="{A028581D-2904-4B37-8653-ADD8C91D2551}" presName="circleA" presStyleLbl="node1" presStyleIdx="2" presStyleCnt="7"/>
      <dgm:spPr/>
    </dgm:pt>
    <dgm:pt modelId="{159478D8-8B50-4475-8E52-1C44986FCB69}" type="pres">
      <dgm:prSet presAssocID="{A028581D-2904-4B37-8653-ADD8C91D2551}" presName="spaceA" presStyleCnt="0"/>
      <dgm:spPr/>
    </dgm:pt>
    <dgm:pt modelId="{A3C83FE0-91F1-4AE7-918E-5AB15A835E7A}" type="pres">
      <dgm:prSet presAssocID="{45BCC990-26E2-4432-A159-5A4B2BA72645}" presName="space" presStyleCnt="0"/>
      <dgm:spPr/>
    </dgm:pt>
    <dgm:pt modelId="{7A08EDEF-77C6-468F-9515-3EB972910BE6}" type="pres">
      <dgm:prSet presAssocID="{75327B19-9214-4482-856A-4A6ED340915D}" presName="compositeB" presStyleCnt="0"/>
      <dgm:spPr/>
    </dgm:pt>
    <dgm:pt modelId="{EAF8F436-582B-4722-9926-D713B9687EB3}" type="pres">
      <dgm:prSet presAssocID="{75327B19-9214-4482-856A-4A6ED340915D}" presName="textB" presStyleLbl="revTx" presStyleIdx="3" presStyleCnt="7" custLinFactNeighborX="5673" custLinFactNeighborY="-2147">
        <dgm:presLayoutVars>
          <dgm:bulletEnabled val="1"/>
        </dgm:presLayoutVars>
      </dgm:prSet>
      <dgm:spPr/>
    </dgm:pt>
    <dgm:pt modelId="{B2910F87-10FC-44D3-9E0A-A28C4CC1759D}" type="pres">
      <dgm:prSet presAssocID="{75327B19-9214-4482-856A-4A6ED340915D}" presName="circleB" presStyleLbl="node1" presStyleIdx="3" presStyleCnt="7"/>
      <dgm:spPr/>
    </dgm:pt>
    <dgm:pt modelId="{EC7B5324-C90A-4124-8AA2-440548486841}" type="pres">
      <dgm:prSet presAssocID="{75327B19-9214-4482-856A-4A6ED340915D}" presName="spaceB" presStyleCnt="0"/>
      <dgm:spPr/>
    </dgm:pt>
    <dgm:pt modelId="{AB1E5D9F-68F7-4A45-80DC-819A5DE1B2BD}" type="pres">
      <dgm:prSet presAssocID="{79C3191A-7A8C-4C8B-84A1-2F7BE9DC2A00}" presName="space" presStyleCnt="0"/>
      <dgm:spPr/>
    </dgm:pt>
    <dgm:pt modelId="{460F7BC3-668D-4A4A-9990-A4BDB6A0E0F4}" type="pres">
      <dgm:prSet presAssocID="{1F04D7D0-D2EE-47E4-B077-05587572C2A2}" presName="compositeA" presStyleCnt="0"/>
      <dgm:spPr/>
    </dgm:pt>
    <dgm:pt modelId="{15FCE154-86B4-4DD7-98FB-47D2A400C855}" type="pres">
      <dgm:prSet presAssocID="{1F04D7D0-D2EE-47E4-B077-05587572C2A2}" presName="textA" presStyleLbl="revTx" presStyleIdx="4" presStyleCnt="7" custLinFactNeighborX="16764" custLinFactNeighborY="-6284">
        <dgm:presLayoutVars>
          <dgm:bulletEnabled val="1"/>
        </dgm:presLayoutVars>
      </dgm:prSet>
      <dgm:spPr/>
    </dgm:pt>
    <dgm:pt modelId="{B2785C0F-E4C7-4CE1-BA60-D9D6A5AB9F3C}" type="pres">
      <dgm:prSet presAssocID="{1F04D7D0-D2EE-47E4-B077-05587572C2A2}" presName="circleA" presStyleLbl="node1" presStyleIdx="4" presStyleCnt="7"/>
      <dgm:spPr/>
    </dgm:pt>
    <dgm:pt modelId="{5AE663A8-EA11-42AF-BEA0-E6D03DC15F45}" type="pres">
      <dgm:prSet presAssocID="{1F04D7D0-D2EE-47E4-B077-05587572C2A2}" presName="spaceA" presStyleCnt="0"/>
      <dgm:spPr/>
    </dgm:pt>
    <dgm:pt modelId="{5CAA2E58-BF0A-465B-A142-4AED5575D8D2}" type="pres">
      <dgm:prSet presAssocID="{FCC749B1-8E27-4CF1-BF80-A928A59C0BE3}" presName="space" presStyleCnt="0"/>
      <dgm:spPr/>
    </dgm:pt>
    <dgm:pt modelId="{3F98B3A5-526F-4FBE-8E9E-7C40EB3B3C62}" type="pres">
      <dgm:prSet presAssocID="{A9AFD0CC-6DDB-4222-B361-495AD3EC6489}" presName="compositeB" presStyleCnt="0"/>
      <dgm:spPr/>
    </dgm:pt>
    <dgm:pt modelId="{B3AA3A53-253D-47E8-AF1C-3A8997B8887D}" type="pres">
      <dgm:prSet presAssocID="{A9AFD0CC-6DDB-4222-B361-495AD3EC6489}" presName="textB" presStyleLbl="revTx" presStyleIdx="5" presStyleCnt="7" custScaleX="149508" custScaleY="72886">
        <dgm:presLayoutVars>
          <dgm:bulletEnabled val="1"/>
        </dgm:presLayoutVars>
      </dgm:prSet>
      <dgm:spPr/>
    </dgm:pt>
    <dgm:pt modelId="{EB0BD900-6103-401C-B69C-E0D743598A35}" type="pres">
      <dgm:prSet presAssocID="{A9AFD0CC-6DDB-4222-B361-495AD3EC6489}" presName="circleB" presStyleLbl="node1" presStyleIdx="5" presStyleCnt="7"/>
      <dgm:spPr/>
    </dgm:pt>
    <dgm:pt modelId="{23B80510-7BF9-422F-93A0-5AAC1F5F564E}" type="pres">
      <dgm:prSet presAssocID="{A9AFD0CC-6DDB-4222-B361-495AD3EC6489}" presName="spaceB" presStyleCnt="0"/>
      <dgm:spPr/>
    </dgm:pt>
    <dgm:pt modelId="{E87CEE57-3687-46E4-BC52-ABC889A727FA}" type="pres">
      <dgm:prSet presAssocID="{FCD56960-9DD3-440B-B2F4-248BC479D55E}" presName="space" presStyleCnt="0"/>
      <dgm:spPr/>
    </dgm:pt>
    <dgm:pt modelId="{89F5B445-1240-4424-BC49-6542D9B2721B}" type="pres">
      <dgm:prSet presAssocID="{0EDC8B50-0CCD-4577-928E-5C460B3AF938}" presName="compositeA" presStyleCnt="0"/>
      <dgm:spPr/>
    </dgm:pt>
    <dgm:pt modelId="{93F29A12-EA75-4C02-A2BB-4727241336AF}" type="pres">
      <dgm:prSet presAssocID="{0EDC8B50-0CCD-4577-928E-5C460B3AF938}" presName="textA" presStyleLbl="revTx" presStyleIdx="6" presStyleCnt="7" custLinFactNeighborX="3062" custLinFactNeighborY="-2147">
        <dgm:presLayoutVars>
          <dgm:bulletEnabled val="1"/>
        </dgm:presLayoutVars>
      </dgm:prSet>
      <dgm:spPr/>
    </dgm:pt>
    <dgm:pt modelId="{D48C50A7-8D58-4415-AEDD-B2AD6016FCF8}" type="pres">
      <dgm:prSet presAssocID="{0EDC8B50-0CCD-4577-928E-5C460B3AF938}" presName="circleA" presStyleLbl="node1" presStyleIdx="6" presStyleCnt="7"/>
      <dgm:spPr/>
    </dgm:pt>
    <dgm:pt modelId="{43393E92-1308-4602-8072-0C9E3D3BC2D6}" type="pres">
      <dgm:prSet presAssocID="{0EDC8B50-0CCD-4577-928E-5C460B3AF938}" presName="spaceA" presStyleCnt="0"/>
      <dgm:spPr/>
    </dgm:pt>
  </dgm:ptLst>
  <dgm:cxnLst>
    <dgm:cxn modelId="{3F624F2A-DC4F-408E-AED1-8E9AA09F4257}" type="presOf" srcId="{A028581D-2904-4B37-8653-ADD8C91D2551}" destId="{FE4FF37D-933A-4EDB-859B-FC1E16A908A9}" srcOrd="0" destOrd="0" presId="urn:microsoft.com/office/officeart/2005/8/layout/hProcess11"/>
    <dgm:cxn modelId="{1BEC7C3A-3781-4FFE-A0A5-C51663A18743}" srcId="{6F86F910-5248-4AA7-BD48-AD5E61D36966}" destId="{75327B19-9214-4482-856A-4A6ED340915D}" srcOrd="3" destOrd="0" parTransId="{A1959467-8FD2-4A68-ADC9-8A1994227ECA}" sibTransId="{79C3191A-7A8C-4C8B-84A1-2F7BE9DC2A00}"/>
    <dgm:cxn modelId="{03C1313B-234E-48F9-B04F-3FB877ABE36D}" srcId="{6F86F910-5248-4AA7-BD48-AD5E61D36966}" destId="{0EDC8B50-0CCD-4577-928E-5C460B3AF938}" srcOrd="6" destOrd="0" parTransId="{1ECB5E3E-A354-43CB-ACFF-B24405CB1570}" sibTransId="{DAEBED26-D4A7-40F2-A003-11DFEBE51819}"/>
    <dgm:cxn modelId="{99FC7646-9D70-4CB9-9774-F7BFDCF85C54}" srcId="{6F86F910-5248-4AA7-BD48-AD5E61D36966}" destId="{A028581D-2904-4B37-8653-ADD8C91D2551}" srcOrd="2" destOrd="0" parTransId="{EF382C6F-A213-43EA-BE6A-D1B6814FDE92}" sibTransId="{45BCC990-26E2-4432-A159-5A4B2BA72645}"/>
    <dgm:cxn modelId="{EBD5504D-A547-47D2-B046-89F0DEE28305}" type="presOf" srcId="{0EDC8B50-0CCD-4577-928E-5C460B3AF938}" destId="{93F29A12-EA75-4C02-A2BB-4727241336AF}" srcOrd="0" destOrd="0" presId="urn:microsoft.com/office/officeart/2005/8/layout/hProcess11"/>
    <dgm:cxn modelId="{52298750-69EF-495C-9DC3-06634DD590DA}" type="presOf" srcId="{0CD2D1AB-77D4-477F-9607-24B414896A55}" destId="{4982499D-0F02-4BA3-813D-C9F9A834445C}" srcOrd="0" destOrd="0" presId="urn:microsoft.com/office/officeart/2005/8/layout/hProcess11"/>
    <dgm:cxn modelId="{CE39DA58-4647-438D-AE1F-55C3FBA3A612}" srcId="{6F86F910-5248-4AA7-BD48-AD5E61D36966}" destId="{A9AFD0CC-6DDB-4222-B361-495AD3EC6489}" srcOrd="5" destOrd="0" parTransId="{0248FE9B-0910-4A21-A18A-7742CCC319C4}" sibTransId="{FCD56960-9DD3-440B-B2F4-248BC479D55E}"/>
    <dgm:cxn modelId="{AE70D690-E21C-4BD3-9C9D-DA5899AE9F79}" type="presOf" srcId="{A9AFD0CC-6DDB-4222-B361-495AD3EC6489}" destId="{B3AA3A53-253D-47E8-AF1C-3A8997B8887D}" srcOrd="0" destOrd="0" presId="urn:microsoft.com/office/officeart/2005/8/layout/hProcess11"/>
    <dgm:cxn modelId="{32BBF3B2-84C3-47EC-B447-617B1A4B7003}" srcId="{6F86F910-5248-4AA7-BD48-AD5E61D36966}" destId="{0CD2D1AB-77D4-477F-9607-24B414896A55}" srcOrd="1" destOrd="0" parTransId="{4600C2F0-D5C5-4977-8272-EED0562DBE41}" sibTransId="{68CEBC22-D98F-46D4-AD2B-0CCB1C78127D}"/>
    <dgm:cxn modelId="{A21BBCBD-5170-4EFF-B324-BEC2B19CE637}" type="presOf" srcId="{75327B19-9214-4482-856A-4A6ED340915D}" destId="{EAF8F436-582B-4722-9926-D713B9687EB3}" srcOrd="0" destOrd="0" presId="urn:microsoft.com/office/officeart/2005/8/layout/hProcess11"/>
    <dgm:cxn modelId="{7A07E1C2-EBCE-458A-84CD-6240EC50D649}" type="presOf" srcId="{5A722D65-572D-46FE-BAF1-48C3D8BFF083}" destId="{1A565C92-C6E4-4678-81CD-AFC95CF2B08A}" srcOrd="0" destOrd="0" presId="urn:microsoft.com/office/officeart/2005/8/layout/hProcess11"/>
    <dgm:cxn modelId="{F09410D4-C551-45A9-9BEB-AD152028ED05}" srcId="{6F86F910-5248-4AA7-BD48-AD5E61D36966}" destId="{5A722D65-572D-46FE-BAF1-48C3D8BFF083}" srcOrd="0" destOrd="0" parTransId="{A66459A7-CB31-467B-8736-B0A6F5211E1C}" sibTransId="{0CAD5CFE-1024-463D-B169-A03A04E34588}"/>
    <dgm:cxn modelId="{EF02FCEF-168D-47D8-806A-FE78D66B2141}" type="presOf" srcId="{6F86F910-5248-4AA7-BD48-AD5E61D36966}" destId="{EFBFE45B-88DB-413F-BA01-F2CBCE2E93F3}" srcOrd="0" destOrd="0" presId="urn:microsoft.com/office/officeart/2005/8/layout/hProcess11"/>
    <dgm:cxn modelId="{0C25E0FB-5E62-4B87-B89A-00520E2413C4}" type="presOf" srcId="{1F04D7D0-D2EE-47E4-B077-05587572C2A2}" destId="{15FCE154-86B4-4DD7-98FB-47D2A400C855}" srcOrd="0" destOrd="0" presId="urn:microsoft.com/office/officeart/2005/8/layout/hProcess11"/>
    <dgm:cxn modelId="{0D8B8BFF-C1E7-4DF1-B777-F872A952CF2C}" srcId="{6F86F910-5248-4AA7-BD48-AD5E61D36966}" destId="{1F04D7D0-D2EE-47E4-B077-05587572C2A2}" srcOrd="4" destOrd="0" parTransId="{18306C4A-D88B-4D6C-BE60-BBCA6AA57E0E}" sibTransId="{FCC749B1-8E27-4CF1-BF80-A928A59C0BE3}"/>
    <dgm:cxn modelId="{FF38209F-48D1-4835-8693-E3661E7A6282}" type="presParOf" srcId="{EFBFE45B-88DB-413F-BA01-F2CBCE2E93F3}" destId="{B593D64C-7287-4E75-9722-621704B51510}" srcOrd="0" destOrd="0" presId="urn:microsoft.com/office/officeart/2005/8/layout/hProcess11"/>
    <dgm:cxn modelId="{AECF0758-D163-4A7D-88C2-5BFBCD89548B}" type="presParOf" srcId="{EFBFE45B-88DB-413F-BA01-F2CBCE2E93F3}" destId="{C840852C-7EA3-4111-AF7B-FFE2182B6CA2}" srcOrd="1" destOrd="0" presId="urn:microsoft.com/office/officeart/2005/8/layout/hProcess11"/>
    <dgm:cxn modelId="{4FDC99DE-CCBB-4B08-9BC6-8B2AD9D6FC86}" type="presParOf" srcId="{C840852C-7EA3-4111-AF7B-FFE2182B6CA2}" destId="{D5028F06-FBD8-44E3-A2C3-029BA667A3E5}" srcOrd="0" destOrd="0" presId="urn:microsoft.com/office/officeart/2005/8/layout/hProcess11"/>
    <dgm:cxn modelId="{3776D438-8881-4E49-BD74-06212AF8D0C5}" type="presParOf" srcId="{D5028F06-FBD8-44E3-A2C3-029BA667A3E5}" destId="{1A565C92-C6E4-4678-81CD-AFC95CF2B08A}" srcOrd="0" destOrd="0" presId="urn:microsoft.com/office/officeart/2005/8/layout/hProcess11"/>
    <dgm:cxn modelId="{E22CE04A-6F2E-4F29-BD6A-2C89430B3621}" type="presParOf" srcId="{D5028F06-FBD8-44E3-A2C3-029BA667A3E5}" destId="{EBB8D294-5A7E-4A67-87E0-536EBB61693E}" srcOrd="1" destOrd="0" presId="urn:microsoft.com/office/officeart/2005/8/layout/hProcess11"/>
    <dgm:cxn modelId="{DD2D544C-0756-4D2A-8B24-F614EB847A4A}" type="presParOf" srcId="{D5028F06-FBD8-44E3-A2C3-029BA667A3E5}" destId="{A4C0D71D-5DA8-4418-AC45-3D585571572F}" srcOrd="2" destOrd="0" presId="urn:microsoft.com/office/officeart/2005/8/layout/hProcess11"/>
    <dgm:cxn modelId="{EE33C270-2251-46BD-AA5D-056B4DD17247}" type="presParOf" srcId="{C840852C-7EA3-4111-AF7B-FFE2182B6CA2}" destId="{051B0C2E-2CF1-451A-99D6-B6442BDD0100}" srcOrd="1" destOrd="0" presId="urn:microsoft.com/office/officeart/2005/8/layout/hProcess11"/>
    <dgm:cxn modelId="{AA58ED93-8C7B-497B-BDB0-920D2770577B}" type="presParOf" srcId="{C840852C-7EA3-4111-AF7B-FFE2182B6CA2}" destId="{440E8A51-BFB2-4A46-91C1-5CE4348C390F}" srcOrd="2" destOrd="0" presId="urn:microsoft.com/office/officeart/2005/8/layout/hProcess11"/>
    <dgm:cxn modelId="{8320BE90-AAD5-4B7F-8FC6-71E73DEA22BD}" type="presParOf" srcId="{440E8A51-BFB2-4A46-91C1-5CE4348C390F}" destId="{4982499D-0F02-4BA3-813D-C9F9A834445C}" srcOrd="0" destOrd="0" presId="urn:microsoft.com/office/officeart/2005/8/layout/hProcess11"/>
    <dgm:cxn modelId="{2B0226C3-90DE-450E-8774-10A24708D37C}" type="presParOf" srcId="{440E8A51-BFB2-4A46-91C1-5CE4348C390F}" destId="{AF069EB8-A5F0-4BEC-8E49-FD64386DC44E}" srcOrd="1" destOrd="0" presId="urn:microsoft.com/office/officeart/2005/8/layout/hProcess11"/>
    <dgm:cxn modelId="{54E492AA-F089-4D75-9724-B549A5D48C8F}" type="presParOf" srcId="{440E8A51-BFB2-4A46-91C1-5CE4348C390F}" destId="{C44A3DEC-E7BC-467A-96FD-38D7866A5C7E}" srcOrd="2" destOrd="0" presId="urn:microsoft.com/office/officeart/2005/8/layout/hProcess11"/>
    <dgm:cxn modelId="{2C4873B9-B2CD-44EE-9E3E-183B977CCBB0}" type="presParOf" srcId="{C840852C-7EA3-4111-AF7B-FFE2182B6CA2}" destId="{E0BEB99C-446A-4AE1-98CF-0F8FB0C11008}" srcOrd="3" destOrd="0" presId="urn:microsoft.com/office/officeart/2005/8/layout/hProcess11"/>
    <dgm:cxn modelId="{C295B105-B6E5-4BBF-9607-F2C61810EBE7}" type="presParOf" srcId="{C840852C-7EA3-4111-AF7B-FFE2182B6CA2}" destId="{4BF64659-F8B0-4ABD-946A-12B086731906}" srcOrd="4" destOrd="0" presId="urn:microsoft.com/office/officeart/2005/8/layout/hProcess11"/>
    <dgm:cxn modelId="{4DA66DD3-41D7-4552-BCAD-AD8A165BE3C9}" type="presParOf" srcId="{4BF64659-F8B0-4ABD-946A-12B086731906}" destId="{FE4FF37D-933A-4EDB-859B-FC1E16A908A9}" srcOrd="0" destOrd="0" presId="urn:microsoft.com/office/officeart/2005/8/layout/hProcess11"/>
    <dgm:cxn modelId="{376F2F94-4192-4F70-81FD-B0BDAF759990}" type="presParOf" srcId="{4BF64659-F8B0-4ABD-946A-12B086731906}" destId="{1181DDC8-3D3E-4295-81B4-565B95104AA1}" srcOrd="1" destOrd="0" presId="urn:microsoft.com/office/officeart/2005/8/layout/hProcess11"/>
    <dgm:cxn modelId="{748CF849-848C-442F-B4AC-4B532F088D23}" type="presParOf" srcId="{4BF64659-F8B0-4ABD-946A-12B086731906}" destId="{159478D8-8B50-4475-8E52-1C44986FCB69}" srcOrd="2" destOrd="0" presId="urn:microsoft.com/office/officeart/2005/8/layout/hProcess11"/>
    <dgm:cxn modelId="{1096131C-520E-44A8-B7D8-FF90F6586C4A}" type="presParOf" srcId="{C840852C-7EA3-4111-AF7B-FFE2182B6CA2}" destId="{A3C83FE0-91F1-4AE7-918E-5AB15A835E7A}" srcOrd="5" destOrd="0" presId="urn:microsoft.com/office/officeart/2005/8/layout/hProcess11"/>
    <dgm:cxn modelId="{283B3938-BDBC-4278-8007-6D24B78C15E0}" type="presParOf" srcId="{C840852C-7EA3-4111-AF7B-FFE2182B6CA2}" destId="{7A08EDEF-77C6-468F-9515-3EB972910BE6}" srcOrd="6" destOrd="0" presId="urn:microsoft.com/office/officeart/2005/8/layout/hProcess11"/>
    <dgm:cxn modelId="{A8B53CA5-297C-4EC7-9DA3-93FB6EF0744C}" type="presParOf" srcId="{7A08EDEF-77C6-468F-9515-3EB972910BE6}" destId="{EAF8F436-582B-4722-9926-D713B9687EB3}" srcOrd="0" destOrd="0" presId="urn:microsoft.com/office/officeart/2005/8/layout/hProcess11"/>
    <dgm:cxn modelId="{DA0FFFE6-2286-45F1-AC71-7AED4E2FA683}" type="presParOf" srcId="{7A08EDEF-77C6-468F-9515-3EB972910BE6}" destId="{B2910F87-10FC-44D3-9E0A-A28C4CC1759D}" srcOrd="1" destOrd="0" presId="urn:microsoft.com/office/officeart/2005/8/layout/hProcess11"/>
    <dgm:cxn modelId="{711C8EEC-5442-498D-8C51-1F3A1F488A67}" type="presParOf" srcId="{7A08EDEF-77C6-468F-9515-3EB972910BE6}" destId="{EC7B5324-C90A-4124-8AA2-440548486841}" srcOrd="2" destOrd="0" presId="urn:microsoft.com/office/officeart/2005/8/layout/hProcess11"/>
    <dgm:cxn modelId="{2D88C2F2-F33D-4F34-AB2F-8E7A697C732B}" type="presParOf" srcId="{C840852C-7EA3-4111-AF7B-FFE2182B6CA2}" destId="{AB1E5D9F-68F7-4A45-80DC-819A5DE1B2BD}" srcOrd="7" destOrd="0" presId="urn:microsoft.com/office/officeart/2005/8/layout/hProcess11"/>
    <dgm:cxn modelId="{C3365388-AC7A-43A7-86B1-D03D72403C1A}" type="presParOf" srcId="{C840852C-7EA3-4111-AF7B-FFE2182B6CA2}" destId="{460F7BC3-668D-4A4A-9990-A4BDB6A0E0F4}" srcOrd="8" destOrd="0" presId="urn:microsoft.com/office/officeart/2005/8/layout/hProcess11"/>
    <dgm:cxn modelId="{62337E2A-18F4-457C-831D-6CB54A7B6E77}" type="presParOf" srcId="{460F7BC3-668D-4A4A-9990-A4BDB6A0E0F4}" destId="{15FCE154-86B4-4DD7-98FB-47D2A400C855}" srcOrd="0" destOrd="0" presId="urn:microsoft.com/office/officeart/2005/8/layout/hProcess11"/>
    <dgm:cxn modelId="{9BB78C41-BEBF-43B2-AD22-49A49090BB85}" type="presParOf" srcId="{460F7BC3-668D-4A4A-9990-A4BDB6A0E0F4}" destId="{B2785C0F-E4C7-4CE1-BA60-D9D6A5AB9F3C}" srcOrd="1" destOrd="0" presId="urn:microsoft.com/office/officeart/2005/8/layout/hProcess11"/>
    <dgm:cxn modelId="{87B164A5-85D7-46B2-B0C7-FAFBBB69746D}" type="presParOf" srcId="{460F7BC3-668D-4A4A-9990-A4BDB6A0E0F4}" destId="{5AE663A8-EA11-42AF-BEA0-E6D03DC15F45}" srcOrd="2" destOrd="0" presId="urn:microsoft.com/office/officeart/2005/8/layout/hProcess11"/>
    <dgm:cxn modelId="{15A0CF64-7E6F-40AF-9D57-C61C84360E74}" type="presParOf" srcId="{C840852C-7EA3-4111-AF7B-FFE2182B6CA2}" destId="{5CAA2E58-BF0A-465B-A142-4AED5575D8D2}" srcOrd="9" destOrd="0" presId="urn:microsoft.com/office/officeart/2005/8/layout/hProcess11"/>
    <dgm:cxn modelId="{594DDF6A-7E88-434C-9D7B-FBCD7796CC6D}" type="presParOf" srcId="{C840852C-7EA3-4111-AF7B-FFE2182B6CA2}" destId="{3F98B3A5-526F-4FBE-8E9E-7C40EB3B3C62}" srcOrd="10" destOrd="0" presId="urn:microsoft.com/office/officeart/2005/8/layout/hProcess11"/>
    <dgm:cxn modelId="{E87B1DC9-E495-4E98-97C4-77453F39869C}" type="presParOf" srcId="{3F98B3A5-526F-4FBE-8E9E-7C40EB3B3C62}" destId="{B3AA3A53-253D-47E8-AF1C-3A8997B8887D}" srcOrd="0" destOrd="0" presId="urn:microsoft.com/office/officeart/2005/8/layout/hProcess11"/>
    <dgm:cxn modelId="{04865C65-345D-4743-A093-330D90943729}" type="presParOf" srcId="{3F98B3A5-526F-4FBE-8E9E-7C40EB3B3C62}" destId="{EB0BD900-6103-401C-B69C-E0D743598A35}" srcOrd="1" destOrd="0" presId="urn:microsoft.com/office/officeart/2005/8/layout/hProcess11"/>
    <dgm:cxn modelId="{F545F14D-5276-47A5-9C66-D2E71484125E}" type="presParOf" srcId="{3F98B3A5-526F-4FBE-8E9E-7C40EB3B3C62}" destId="{23B80510-7BF9-422F-93A0-5AAC1F5F564E}" srcOrd="2" destOrd="0" presId="urn:microsoft.com/office/officeart/2005/8/layout/hProcess11"/>
    <dgm:cxn modelId="{9FBEA064-108A-4B7C-9DA9-0E8EF0FEE507}" type="presParOf" srcId="{C840852C-7EA3-4111-AF7B-FFE2182B6CA2}" destId="{E87CEE57-3687-46E4-BC52-ABC889A727FA}" srcOrd="11" destOrd="0" presId="urn:microsoft.com/office/officeart/2005/8/layout/hProcess11"/>
    <dgm:cxn modelId="{307C4C57-5078-4FFA-BC1E-47F9BB02DB00}" type="presParOf" srcId="{C840852C-7EA3-4111-AF7B-FFE2182B6CA2}" destId="{89F5B445-1240-4424-BC49-6542D9B2721B}" srcOrd="12" destOrd="0" presId="urn:microsoft.com/office/officeart/2005/8/layout/hProcess11"/>
    <dgm:cxn modelId="{B6835AC3-16E7-44EB-8C8B-1F73AF145C92}" type="presParOf" srcId="{89F5B445-1240-4424-BC49-6542D9B2721B}" destId="{93F29A12-EA75-4C02-A2BB-4727241336AF}" srcOrd="0" destOrd="0" presId="urn:microsoft.com/office/officeart/2005/8/layout/hProcess11"/>
    <dgm:cxn modelId="{66CAF147-FF99-4209-9744-851B79E182D4}" type="presParOf" srcId="{89F5B445-1240-4424-BC49-6542D9B2721B}" destId="{D48C50A7-8D58-4415-AEDD-B2AD6016FCF8}" srcOrd="1" destOrd="0" presId="urn:microsoft.com/office/officeart/2005/8/layout/hProcess11"/>
    <dgm:cxn modelId="{2798E99E-18AD-4EE7-B8D6-CC219FD9C9DA}" type="presParOf" srcId="{89F5B445-1240-4424-BC49-6542D9B2721B}" destId="{43393E92-1308-4602-8072-0C9E3D3BC2D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BCFFD-5144-4B1C-BC61-2EA532ACE53F}">
      <dsp:nvSpPr>
        <dsp:cNvPr id="0" name=""/>
        <dsp:cNvSpPr/>
      </dsp:nvSpPr>
      <dsp:spPr>
        <a:xfrm>
          <a:off x="0" y="2239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EE969-077D-4BB0-89B0-3C79DFC39064}">
      <dsp:nvSpPr>
        <dsp:cNvPr id="0" name=""/>
        <dsp:cNvSpPr/>
      </dsp:nvSpPr>
      <dsp:spPr>
        <a:xfrm>
          <a:off x="0" y="2239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b="1" kern="1200" dirty="0"/>
            <a:t>Introducción a Python</a:t>
          </a:r>
          <a:endParaRPr lang="en-US" sz="1700" b="1" kern="1200" dirty="0"/>
        </a:p>
      </dsp:txBody>
      <dsp:txXfrm>
        <a:off x="0" y="2239"/>
        <a:ext cx="10299700" cy="381783"/>
      </dsp:txXfrm>
    </dsp:sp>
    <dsp:sp modelId="{49C6D531-8BA2-4B14-B190-D6DD95204695}">
      <dsp:nvSpPr>
        <dsp:cNvPr id="0" name=""/>
        <dsp:cNvSpPr/>
      </dsp:nvSpPr>
      <dsp:spPr>
        <a:xfrm>
          <a:off x="0" y="384022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B2BDA-A554-497D-8059-7D95D8D44FAF}">
      <dsp:nvSpPr>
        <dsp:cNvPr id="0" name=""/>
        <dsp:cNvSpPr/>
      </dsp:nvSpPr>
      <dsp:spPr>
        <a:xfrm>
          <a:off x="0" y="384022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dirty="0"/>
            <a:t>	Configuración del entorno</a:t>
          </a:r>
          <a:endParaRPr lang="en-US" sz="1700" b="0" kern="1200" dirty="0"/>
        </a:p>
      </dsp:txBody>
      <dsp:txXfrm>
        <a:off x="0" y="384022"/>
        <a:ext cx="10299700" cy="381783"/>
      </dsp:txXfrm>
    </dsp:sp>
    <dsp:sp modelId="{A4FEFF3F-7A36-4782-8BC6-60A9E3D701F1}">
      <dsp:nvSpPr>
        <dsp:cNvPr id="0" name=""/>
        <dsp:cNvSpPr/>
      </dsp:nvSpPr>
      <dsp:spPr>
        <a:xfrm>
          <a:off x="0" y="765805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BD3E9-7227-4455-A754-E17C4C119B7D}">
      <dsp:nvSpPr>
        <dsp:cNvPr id="0" name=""/>
        <dsp:cNvSpPr/>
      </dsp:nvSpPr>
      <dsp:spPr>
        <a:xfrm>
          <a:off x="0" y="765805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/>
            <a:t>1.  Variables y estructuras de Datos Básicos.</a:t>
          </a:r>
          <a:endParaRPr lang="en-US" sz="1700" b="1" kern="1200" dirty="0"/>
        </a:p>
      </dsp:txBody>
      <dsp:txXfrm>
        <a:off x="0" y="765805"/>
        <a:ext cx="10299700" cy="381783"/>
      </dsp:txXfrm>
    </dsp:sp>
    <dsp:sp modelId="{9C187E8A-E761-4D0F-A816-6AE788607A01}">
      <dsp:nvSpPr>
        <dsp:cNvPr id="0" name=""/>
        <dsp:cNvSpPr/>
      </dsp:nvSpPr>
      <dsp:spPr>
        <a:xfrm>
          <a:off x="0" y="1147588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8DF56-6D6B-4C20-B13A-FAC45E2031EA}">
      <dsp:nvSpPr>
        <dsp:cNvPr id="0" name=""/>
        <dsp:cNvSpPr/>
      </dsp:nvSpPr>
      <dsp:spPr>
        <a:xfrm>
          <a:off x="0" y="1147588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/>
            <a:t>- 1.1.  Conociendo el lenguaje Python</a:t>
          </a:r>
        </a:p>
      </dsp:txBody>
      <dsp:txXfrm>
        <a:off x="0" y="1147588"/>
        <a:ext cx="10299700" cy="381783"/>
      </dsp:txXfrm>
    </dsp:sp>
    <dsp:sp modelId="{90526285-5C83-4BD4-8AC5-71BA0C1A6C9D}">
      <dsp:nvSpPr>
        <dsp:cNvPr id="0" name=""/>
        <dsp:cNvSpPr/>
      </dsp:nvSpPr>
      <dsp:spPr>
        <a:xfrm>
          <a:off x="0" y="1529372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FE57E-5D00-400B-8FFA-E72B2540A7AD}">
      <dsp:nvSpPr>
        <dsp:cNvPr id="0" name=""/>
        <dsp:cNvSpPr/>
      </dsp:nvSpPr>
      <dsp:spPr>
        <a:xfrm>
          <a:off x="0" y="1529372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- 1.1.2.    Tipado básico</a:t>
          </a:r>
        </a:p>
      </dsp:txBody>
      <dsp:txXfrm>
        <a:off x="0" y="1529372"/>
        <a:ext cx="10299700" cy="381783"/>
      </dsp:txXfrm>
    </dsp:sp>
    <dsp:sp modelId="{F5FBF812-9C52-49AB-BD37-841485440C73}">
      <dsp:nvSpPr>
        <dsp:cNvPr id="0" name=""/>
        <dsp:cNvSpPr/>
      </dsp:nvSpPr>
      <dsp:spPr>
        <a:xfrm>
          <a:off x="0" y="1911155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397EE-3E2E-49E2-A0A9-77F2D0851E91}">
      <dsp:nvSpPr>
        <dsp:cNvPr id="0" name=""/>
        <dsp:cNvSpPr/>
      </dsp:nvSpPr>
      <dsp:spPr>
        <a:xfrm>
          <a:off x="0" y="1911155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 dirty="0"/>
            <a:t>- 1.2.  Tipos de datos básicos</a:t>
          </a:r>
        </a:p>
      </dsp:txBody>
      <dsp:txXfrm>
        <a:off x="0" y="1911155"/>
        <a:ext cx="10299700" cy="381783"/>
      </dsp:txXfrm>
    </dsp:sp>
    <dsp:sp modelId="{1D8333CD-CDA0-4EC4-80E9-808460CCE05F}">
      <dsp:nvSpPr>
        <dsp:cNvPr id="0" name=""/>
        <dsp:cNvSpPr/>
      </dsp:nvSpPr>
      <dsp:spPr>
        <a:xfrm>
          <a:off x="0" y="2292938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CF705-9B66-42C8-9FE3-DC61B8991EC0}">
      <dsp:nvSpPr>
        <dsp:cNvPr id="0" name=""/>
        <dsp:cNvSpPr/>
      </dsp:nvSpPr>
      <dsp:spPr>
        <a:xfrm>
          <a:off x="0" y="2292938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- 1.3.  Conversión de datos</a:t>
          </a:r>
        </a:p>
      </dsp:txBody>
      <dsp:txXfrm>
        <a:off x="0" y="2292938"/>
        <a:ext cx="10299700" cy="381783"/>
      </dsp:txXfrm>
    </dsp:sp>
    <dsp:sp modelId="{AE4E748D-FEE6-4EFE-8BCD-A4AEA3BC425F}">
      <dsp:nvSpPr>
        <dsp:cNvPr id="0" name=""/>
        <dsp:cNvSpPr/>
      </dsp:nvSpPr>
      <dsp:spPr>
        <a:xfrm>
          <a:off x="0" y="2674721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EE99B-CDDE-476B-AC3F-856466476E12}">
      <dsp:nvSpPr>
        <dsp:cNvPr id="0" name=""/>
        <dsp:cNvSpPr/>
      </dsp:nvSpPr>
      <dsp:spPr>
        <a:xfrm>
          <a:off x="0" y="2674721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/>
            <a:t>- 1.4.  Estructuras de datos en Python</a:t>
          </a:r>
        </a:p>
      </dsp:txBody>
      <dsp:txXfrm>
        <a:off x="0" y="2674721"/>
        <a:ext cx="10299700" cy="381783"/>
      </dsp:txXfrm>
    </dsp:sp>
    <dsp:sp modelId="{4B2E05DD-4B25-4FC4-B038-BB0903985219}">
      <dsp:nvSpPr>
        <dsp:cNvPr id="0" name=""/>
        <dsp:cNvSpPr/>
      </dsp:nvSpPr>
      <dsp:spPr>
        <a:xfrm>
          <a:off x="0" y="3056504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01E44-427F-4568-AE51-922751286829}">
      <dsp:nvSpPr>
        <dsp:cNvPr id="0" name=""/>
        <dsp:cNvSpPr/>
      </dsp:nvSpPr>
      <dsp:spPr>
        <a:xfrm>
          <a:off x="0" y="3056504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- 1.4.1.    Lista y tuplas</a:t>
          </a:r>
        </a:p>
      </dsp:txBody>
      <dsp:txXfrm>
        <a:off x="0" y="3056504"/>
        <a:ext cx="10299700" cy="381783"/>
      </dsp:txXfrm>
    </dsp:sp>
    <dsp:sp modelId="{319170FA-49F8-4C7B-B6CC-323C6B419055}">
      <dsp:nvSpPr>
        <dsp:cNvPr id="0" name=""/>
        <dsp:cNvSpPr/>
      </dsp:nvSpPr>
      <dsp:spPr>
        <a:xfrm>
          <a:off x="0" y="3438288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E1FDA-EA4F-44C1-A5D2-555FAB596D69}">
      <dsp:nvSpPr>
        <dsp:cNvPr id="0" name=""/>
        <dsp:cNvSpPr/>
      </dsp:nvSpPr>
      <dsp:spPr>
        <a:xfrm>
          <a:off x="0" y="3438288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- 1.4.2.    Diccionarios y conjuntos</a:t>
          </a:r>
        </a:p>
      </dsp:txBody>
      <dsp:txXfrm>
        <a:off x="0" y="3438288"/>
        <a:ext cx="10299700" cy="381783"/>
      </dsp:txXfrm>
    </dsp:sp>
    <dsp:sp modelId="{767542B4-07A7-43C9-BE44-4A8671B284E3}">
      <dsp:nvSpPr>
        <dsp:cNvPr id="0" name=""/>
        <dsp:cNvSpPr/>
      </dsp:nvSpPr>
      <dsp:spPr>
        <a:xfrm>
          <a:off x="0" y="3820071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28406-D5C5-471D-AF75-0295686EC40C}">
      <dsp:nvSpPr>
        <dsp:cNvPr id="0" name=""/>
        <dsp:cNvSpPr/>
      </dsp:nvSpPr>
      <dsp:spPr>
        <a:xfrm>
          <a:off x="0" y="3820071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/>
            <a:t>- 1.4.3.    Práctica de diccionarios y conjuntos</a:t>
          </a:r>
        </a:p>
      </dsp:txBody>
      <dsp:txXfrm>
        <a:off x="0" y="3820071"/>
        <a:ext cx="10299700" cy="381783"/>
      </dsp:txXfrm>
    </dsp:sp>
    <dsp:sp modelId="{F67EDC36-DA43-4FEB-AE47-A0365B4C4B22}">
      <dsp:nvSpPr>
        <dsp:cNvPr id="0" name=""/>
        <dsp:cNvSpPr/>
      </dsp:nvSpPr>
      <dsp:spPr>
        <a:xfrm>
          <a:off x="0" y="4201854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FDD42-BE0A-47AF-86C9-ADDDD9561D19}">
      <dsp:nvSpPr>
        <dsp:cNvPr id="0" name=""/>
        <dsp:cNvSpPr/>
      </dsp:nvSpPr>
      <dsp:spPr>
        <a:xfrm>
          <a:off x="0" y="4201854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 dirty="0"/>
        </a:p>
      </dsp:txBody>
      <dsp:txXfrm>
        <a:off x="0" y="4201854"/>
        <a:ext cx="10299700" cy="381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BCFFD-5144-4B1C-BC61-2EA532ACE53F}">
      <dsp:nvSpPr>
        <dsp:cNvPr id="0" name=""/>
        <dsp:cNvSpPr/>
      </dsp:nvSpPr>
      <dsp:spPr>
        <a:xfrm>
          <a:off x="0" y="2239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EE969-077D-4BB0-89B0-3C79DFC39064}">
      <dsp:nvSpPr>
        <dsp:cNvPr id="0" name=""/>
        <dsp:cNvSpPr/>
      </dsp:nvSpPr>
      <dsp:spPr>
        <a:xfrm>
          <a:off x="0" y="2239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700" b="1" kern="1200" dirty="0"/>
            <a:t>Introducción a Python</a:t>
          </a:r>
          <a:endParaRPr lang="en-US" sz="1700" b="1" kern="1200" dirty="0"/>
        </a:p>
      </dsp:txBody>
      <dsp:txXfrm>
        <a:off x="0" y="2239"/>
        <a:ext cx="10299700" cy="381783"/>
      </dsp:txXfrm>
    </dsp:sp>
    <dsp:sp modelId="{49C6D531-8BA2-4B14-B190-D6DD95204695}">
      <dsp:nvSpPr>
        <dsp:cNvPr id="0" name=""/>
        <dsp:cNvSpPr/>
      </dsp:nvSpPr>
      <dsp:spPr>
        <a:xfrm>
          <a:off x="0" y="384022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B2BDA-A554-497D-8059-7D95D8D44FAF}">
      <dsp:nvSpPr>
        <dsp:cNvPr id="0" name=""/>
        <dsp:cNvSpPr/>
      </dsp:nvSpPr>
      <dsp:spPr>
        <a:xfrm>
          <a:off x="0" y="384022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dirty="0"/>
            <a:t>	Configuración del entorno</a:t>
          </a:r>
          <a:endParaRPr lang="en-US" sz="1700" b="0" kern="1200" dirty="0"/>
        </a:p>
      </dsp:txBody>
      <dsp:txXfrm>
        <a:off x="0" y="384022"/>
        <a:ext cx="10299700" cy="381783"/>
      </dsp:txXfrm>
    </dsp:sp>
    <dsp:sp modelId="{A4FEFF3F-7A36-4782-8BC6-60A9E3D701F1}">
      <dsp:nvSpPr>
        <dsp:cNvPr id="0" name=""/>
        <dsp:cNvSpPr/>
      </dsp:nvSpPr>
      <dsp:spPr>
        <a:xfrm>
          <a:off x="0" y="765805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BD3E9-7227-4455-A754-E17C4C119B7D}">
      <dsp:nvSpPr>
        <dsp:cNvPr id="0" name=""/>
        <dsp:cNvSpPr/>
      </dsp:nvSpPr>
      <dsp:spPr>
        <a:xfrm>
          <a:off x="0" y="765805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/>
            <a:t>1.  Variables y estructuras de Datos Básicos.</a:t>
          </a:r>
          <a:endParaRPr lang="en-US" sz="1700" b="1" kern="1200" dirty="0"/>
        </a:p>
      </dsp:txBody>
      <dsp:txXfrm>
        <a:off x="0" y="765805"/>
        <a:ext cx="10299700" cy="381783"/>
      </dsp:txXfrm>
    </dsp:sp>
    <dsp:sp modelId="{9C187E8A-E761-4D0F-A816-6AE788607A01}">
      <dsp:nvSpPr>
        <dsp:cNvPr id="0" name=""/>
        <dsp:cNvSpPr/>
      </dsp:nvSpPr>
      <dsp:spPr>
        <a:xfrm>
          <a:off x="0" y="1147588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8DF56-6D6B-4C20-B13A-FAC45E2031EA}">
      <dsp:nvSpPr>
        <dsp:cNvPr id="0" name=""/>
        <dsp:cNvSpPr/>
      </dsp:nvSpPr>
      <dsp:spPr>
        <a:xfrm>
          <a:off x="0" y="1147588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/>
            <a:t>- 1.1.  Conociendo el lenguaje Python</a:t>
          </a:r>
        </a:p>
      </dsp:txBody>
      <dsp:txXfrm>
        <a:off x="0" y="1147588"/>
        <a:ext cx="10299700" cy="381783"/>
      </dsp:txXfrm>
    </dsp:sp>
    <dsp:sp modelId="{90526285-5C83-4BD4-8AC5-71BA0C1A6C9D}">
      <dsp:nvSpPr>
        <dsp:cNvPr id="0" name=""/>
        <dsp:cNvSpPr/>
      </dsp:nvSpPr>
      <dsp:spPr>
        <a:xfrm>
          <a:off x="0" y="1529372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FE57E-5D00-400B-8FFA-E72B2540A7AD}">
      <dsp:nvSpPr>
        <dsp:cNvPr id="0" name=""/>
        <dsp:cNvSpPr/>
      </dsp:nvSpPr>
      <dsp:spPr>
        <a:xfrm>
          <a:off x="0" y="1529372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- 1.1.2.    Tipado básico</a:t>
          </a:r>
        </a:p>
      </dsp:txBody>
      <dsp:txXfrm>
        <a:off x="0" y="1529372"/>
        <a:ext cx="10299700" cy="381783"/>
      </dsp:txXfrm>
    </dsp:sp>
    <dsp:sp modelId="{F5FBF812-9C52-49AB-BD37-841485440C73}">
      <dsp:nvSpPr>
        <dsp:cNvPr id="0" name=""/>
        <dsp:cNvSpPr/>
      </dsp:nvSpPr>
      <dsp:spPr>
        <a:xfrm>
          <a:off x="0" y="1911155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397EE-3E2E-49E2-A0A9-77F2D0851E91}">
      <dsp:nvSpPr>
        <dsp:cNvPr id="0" name=""/>
        <dsp:cNvSpPr/>
      </dsp:nvSpPr>
      <dsp:spPr>
        <a:xfrm>
          <a:off x="0" y="1911155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 dirty="0"/>
            <a:t>- 1.2.  Tipos de datos básicos</a:t>
          </a:r>
        </a:p>
      </dsp:txBody>
      <dsp:txXfrm>
        <a:off x="0" y="1911155"/>
        <a:ext cx="10299700" cy="381783"/>
      </dsp:txXfrm>
    </dsp:sp>
    <dsp:sp modelId="{1D8333CD-CDA0-4EC4-80E9-808460CCE05F}">
      <dsp:nvSpPr>
        <dsp:cNvPr id="0" name=""/>
        <dsp:cNvSpPr/>
      </dsp:nvSpPr>
      <dsp:spPr>
        <a:xfrm>
          <a:off x="0" y="2292938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CF705-9B66-42C8-9FE3-DC61B8991EC0}">
      <dsp:nvSpPr>
        <dsp:cNvPr id="0" name=""/>
        <dsp:cNvSpPr/>
      </dsp:nvSpPr>
      <dsp:spPr>
        <a:xfrm>
          <a:off x="0" y="2292938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- 1.3.  Conversión de datos</a:t>
          </a:r>
        </a:p>
      </dsp:txBody>
      <dsp:txXfrm>
        <a:off x="0" y="2292938"/>
        <a:ext cx="10299700" cy="381783"/>
      </dsp:txXfrm>
    </dsp:sp>
    <dsp:sp modelId="{AE4E748D-FEE6-4EFE-8BCD-A4AEA3BC425F}">
      <dsp:nvSpPr>
        <dsp:cNvPr id="0" name=""/>
        <dsp:cNvSpPr/>
      </dsp:nvSpPr>
      <dsp:spPr>
        <a:xfrm>
          <a:off x="0" y="2674721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EE99B-CDDE-476B-AC3F-856466476E12}">
      <dsp:nvSpPr>
        <dsp:cNvPr id="0" name=""/>
        <dsp:cNvSpPr/>
      </dsp:nvSpPr>
      <dsp:spPr>
        <a:xfrm>
          <a:off x="0" y="2674721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/>
            <a:t>- 1.4.  Estructuras de datos en Python</a:t>
          </a:r>
        </a:p>
      </dsp:txBody>
      <dsp:txXfrm>
        <a:off x="0" y="2674721"/>
        <a:ext cx="10299700" cy="381783"/>
      </dsp:txXfrm>
    </dsp:sp>
    <dsp:sp modelId="{4B2E05DD-4B25-4FC4-B038-BB0903985219}">
      <dsp:nvSpPr>
        <dsp:cNvPr id="0" name=""/>
        <dsp:cNvSpPr/>
      </dsp:nvSpPr>
      <dsp:spPr>
        <a:xfrm>
          <a:off x="0" y="3056504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01E44-427F-4568-AE51-922751286829}">
      <dsp:nvSpPr>
        <dsp:cNvPr id="0" name=""/>
        <dsp:cNvSpPr/>
      </dsp:nvSpPr>
      <dsp:spPr>
        <a:xfrm>
          <a:off x="0" y="3056504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- 1.4.1.    Lista y tuplas</a:t>
          </a:r>
        </a:p>
      </dsp:txBody>
      <dsp:txXfrm>
        <a:off x="0" y="3056504"/>
        <a:ext cx="10299700" cy="381783"/>
      </dsp:txXfrm>
    </dsp:sp>
    <dsp:sp modelId="{319170FA-49F8-4C7B-B6CC-323C6B419055}">
      <dsp:nvSpPr>
        <dsp:cNvPr id="0" name=""/>
        <dsp:cNvSpPr/>
      </dsp:nvSpPr>
      <dsp:spPr>
        <a:xfrm>
          <a:off x="0" y="3438288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E1FDA-EA4F-44C1-A5D2-555FAB596D69}">
      <dsp:nvSpPr>
        <dsp:cNvPr id="0" name=""/>
        <dsp:cNvSpPr/>
      </dsp:nvSpPr>
      <dsp:spPr>
        <a:xfrm>
          <a:off x="0" y="3438288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- 1.4.2.    Diccionarios y conjuntos</a:t>
          </a:r>
        </a:p>
      </dsp:txBody>
      <dsp:txXfrm>
        <a:off x="0" y="3438288"/>
        <a:ext cx="10299700" cy="381783"/>
      </dsp:txXfrm>
    </dsp:sp>
    <dsp:sp modelId="{767542B4-07A7-43C9-BE44-4A8671B284E3}">
      <dsp:nvSpPr>
        <dsp:cNvPr id="0" name=""/>
        <dsp:cNvSpPr/>
      </dsp:nvSpPr>
      <dsp:spPr>
        <a:xfrm>
          <a:off x="0" y="3820071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28406-D5C5-471D-AF75-0295686EC40C}">
      <dsp:nvSpPr>
        <dsp:cNvPr id="0" name=""/>
        <dsp:cNvSpPr/>
      </dsp:nvSpPr>
      <dsp:spPr>
        <a:xfrm>
          <a:off x="0" y="3820071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/>
            <a:t>- 1.4.3.    Práctica de diccionarios y conjuntos</a:t>
          </a:r>
        </a:p>
      </dsp:txBody>
      <dsp:txXfrm>
        <a:off x="0" y="3820071"/>
        <a:ext cx="10299700" cy="381783"/>
      </dsp:txXfrm>
    </dsp:sp>
    <dsp:sp modelId="{F67EDC36-DA43-4FEB-AE47-A0365B4C4B22}">
      <dsp:nvSpPr>
        <dsp:cNvPr id="0" name=""/>
        <dsp:cNvSpPr/>
      </dsp:nvSpPr>
      <dsp:spPr>
        <a:xfrm>
          <a:off x="0" y="4201854"/>
          <a:ext cx="10299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FDD42-BE0A-47AF-86C9-ADDDD9561D19}">
      <dsp:nvSpPr>
        <dsp:cNvPr id="0" name=""/>
        <dsp:cNvSpPr/>
      </dsp:nvSpPr>
      <dsp:spPr>
        <a:xfrm>
          <a:off x="0" y="4201854"/>
          <a:ext cx="10299700" cy="38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 dirty="0"/>
        </a:p>
      </dsp:txBody>
      <dsp:txXfrm>
        <a:off x="0" y="4201854"/>
        <a:ext cx="10299700" cy="3817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60BB-4BB6-4DCD-B6BE-1F52F732AE64}">
      <dsp:nvSpPr>
        <dsp:cNvPr id="0" name=""/>
        <dsp:cNvSpPr/>
      </dsp:nvSpPr>
      <dsp:spPr>
        <a:xfrm>
          <a:off x="339248" y="0"/>
          <a:ext cx="3176401" cy="19058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3200" kern="1200" dirty="0"/>
            <a:t>Lenguaje de Alto Nivel</a:t>
          </a:r>
          <a:endParaRPr lang="en-US" sz="3200" kern="1200" dirty="0"/>
        </a:p>
      </dsp:txBody>
      <dsp:txXfrm>
        <a:off x="339248" y="0"/>
        <a:ext cx="3176401" cy="1905840"/>
      </dsp:txXfrm>
    </dsp:sp>
    <dsp:sp modelId="{C1033F75-CC67-4763-BCE9-6ADD4718692B}">
      <dsp:nvSpPr>
        <dsp:cNvPr id="0" name=""/>
        <dsp:cNvSpPr/>
      </dsp:nvSpPr>
      <dsp:spPr>
        <a:xfrm>
          <a:off x="3860099" y="3440"/>
          <a:ext cx="3176401" cy="19058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3200" kern="1200" dirty="0"/>
            <a:t>Lenguaje Multiplataforma</a:t>
          </a:r>
          <a:endParaRPr lang="en-US" sz="3200" kern="1200" dirty="0"/>
        </a:p>
      </dsp:txBody>
      <dsp:txXfrm>
        <a:off x="3860099" y="3440"/>
        <a:ext cx="3176401" cy="1905840"/>
      </dsp:txXfrm>
    </dsp:sp>
    <dsp:sp modelId="{26557E37-318D-4CD8-B940-FD551BE7076C}">
      <dsp:nvSpPr>
        <dsp:cNvPr id="0" name=""/>
        <dsp:cNvSpPr/>
      </dsp:nvSpPr>
      <dsp:spPr>
        <a:xfrm>
          <a:off x="7380949" y="0"/>
          <a:ext cx="3176401" cy="19058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3200" kern="1200" dirty="0"/>
            <a:t>Lenguaje Multiparadigma</a:t>
          </a:r>
          <a:endParaRPr lang="en-US" sz="3200" kern="1200" dirty="0"/>
        </a:p>
      </dsp:txBody>
      <dsp:txXfrm>
        <a:off x="7380949" y="0"/>
        <a:ext cx="3176401" cy="1905840"/>
      </dsp:txXfrm>
    </dsp:sp>
    <dsp:sp modelId="{ADB62809-ECBA-4ED9-9B0E-DF9824C97169}">
      <dsp:nvSpPr>
        <dsp:cNvPr id="0" name=""/>
        <dsp:cNvSpPr/>
      </dsp:nvSpPr>
      <dsp:spPr>
        <a:xfrm>
          <a:off x="366057" y="2226921"/>
          <a:ext cx="3176401" cy="19058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3200" kern="1200" dirty="0"/>
            <a:t>Variedad de Comunidades Entorno a Python</a:t>
          </a:r>
          <a:endParaRPr lang="en-US" sz="3200" kern="1200" dirty="0"/>
        </a:p>
      </dsp:txBody>
      <dsp:txXfrm>
        <a:off x="366057" y="2226921"/>
        <a:ext cx="3176401" cy="1905840"/>
      </dsp:txXfrm>
    </dsp:sp>
    <dsp:sp modelId="{C399ACE3-3349-4377-9B7D-89DD99C80BC8}">
      <dsp:nvSpPr>
        <dsp:cNvPr id="0" name=""/>
        <dsp:cNvSpPr/>
      </dsp:nvSpPr>
      <dsp:spPr>
        <a:xfrm>
          <a:off x="3860099" y="2226921"/>
          <a:ext cx="3176401" cy="19058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3200" kern="1200" dirty="0"/>
            <a:t>Lenguaje Multipropósito</a:t>
          </a:r>
          <a:endParaRPr lang="en-US" sz="3200" kern="1200" dirty="0"/>
        </a:p>
      </dsp:txBody>
      <dsp:txXfrm>
        <a:off x="3860099" y="2226921"/>
        <a:ext cx="3176401" cy="1905840"/>
      </dsp:txXfrm>
    </dsp:sp>
    <dsp:sp modelId="{F9C89595-DE3B-4D65-997C-72D30414120D}">
      <dsp:nvSpPr>
        <dsp:cNvPr id="0" name=""/>
        <dsp:cNvSpPr/>
      </dsp:nvSpPr>
      <dsp:spPr>
        <a:xfrm>
          <a:off x="7354140" y="2226921"/>
          <a:ext cx="3176401" cy="19058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3200" kern="1200" dirty="0"/>
            <a:t>Diversidad de Librerías</a:t>
          </a:r>
          <a:endParaRPr lang="en-US" sz="3200" kern="1200" dirty="0"/>
        </a:p>
      </dsp:txBody>
      <dsp:txXfrm>
        <a:off x="7354140" y="2226921"/>
        <a:ext cx="3176401" cy="1905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3D64C-7287-4E75-9722-621704B51510}">
      <dsp:nvSpPr>
        <dsp:cNvPr id="0" name=""/>
        <dsp:cNvSpPr/>
      </dsp:nvSpPr>
      <dsp:spPr>
        <a:xfrm>
          <a:off x="0" y="788670"/>
          <a:ext cx="10896600" cy="105156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65C92-C6E4-4678-81CD-AFC95CF2B08A}">
      <dsp:nvSpPr>
        <dsp:cNvPr id="0" name=""/>
        <dsp:cNvSpPr/>
      </dsp:nvSpPr>
      <dsp:spPr>
        <a:xfrm>
          <a:off x="179350" y="0"/>
          <a:ext cx="1256993" cy="1051560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Desarrollo de Software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79350" y="0"/>
        <a:ext cx="1256993" cy="1051560"/>
      </dsp:txXfrm>
    </dsp:sp>
    <dsp:sp modelId="{EBB8D294-5A7E-4A67-87E0-536EBB61693E}">
      <dsp:nvSpPr>
        <dsp:cNvPr id="0" name=""/>
        <dsp:cNvSpPr/>
      </dsp:nvSpPr>
      <dsp:spPr>
        <a:xfrm>
          <a:off x="501340" y="1183005"/>
          <a:ext cx="262890" cy="2628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2499D-0F02-4BA3-813D-C9F9A834445C}">
      <dsp:nvSpPr>
        <dsp:cNvPr id="0" name=""/>
        <dsp:cNvSpPr/>
      </dsp:nvSpPr>
      <dsp:spPr>
        <a:xfrm>
          <a:off x="1362621" y="1554763"/>
          <a:ext cx="1256993" cy="1051560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Ciencias y Matemáticas Avanzadas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62621" y="1554763"/>
        <a:ext cx="1256993" cy="1051560"/>
      </dsp:txXfrm>
    </dsp:sp>
    <dsp:sp modelId="{AF069EB8-A5F0-4BEC-8E49-FD64386DC44E}">
      <dsp:nvSpPr>
        <dsp:cNvPr id="0" name=""/>
        <dsp:cNvSpPr/>
      </dsp:nvSpPr>
      <dsp:spPr>
        <a:xfrm>
          <a:off x="1821183" y="1183005"/>
          <a:ext cx="262890" cy="2628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FF37D-933A-4EDB-859B-FC1E16A908A9}">
      <dsp:nvSpPr>
        <dsp:cNvPr id="0" name=""/>
        <dsp:cNvSpPr/>
      </dsp:nvSpPr>
      <dsp:spPr>
        <a:xfrm>
          <a:off x="2819036" y="0"/>
          <a:ext cx="1256993" cy="1051560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</a:t>
          </a:r>
          <a:r>
            <a:rPr lang="es-EC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Science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819036" y="0"/>
        <a:ext cx="1256993" cy="1051560"/>
      </dsp:txXfrm>
    </dsp:sp>
    <dsp:sp modelId="{1181DDC8-3D3E-4295-81B4-565B95104AA1}">
      <dsp:nvSpPr>
        <dsp:cNvPr id="0" name=""/>
        <dsp:cNvSpPr/>
      </dsp:nvSpPr>
      <dsp:spPr>
        <a:xfrm>
          <a:off x="3141026" y="1183005"/>
          <a:ext cx="262890" cy="2628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8F436-582B-4722-9926-D713B9687EB3}">
      <dsp:nvSpPr>
        <dsp:cNvPr id="0" name=""/>
        <dsp:cNvSpPr/>
      </dsp:nvSpPr>
      <dsp:spPr>
        <a:xfrm>
          <a:off x="4035126" y="1554763"/>
          <a:ext cx="1256993" cy="1051560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Inteligencia Artificial (AI)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35126" y="1554763"/>
        <a:ext cx="1256993" cy="1051560"/>
      </dsp:txXfrm>
    </dsp:sp>
    <dsp:sp modelId="{B2910F87-10FC-44D3-9E0A-A28C4CC1759D}">
      <dsp:nvSpPr>
        <dsp:cNvPr id="0" name=""/>
        <dsp:cNvSpPr/>
      </dsp:nvSpPr>
      <dsp:spPr>
        <a:xfrm>
          <a:off x="4460868" y="1183005"/>
          <a:ext cx="262890" cy="2628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CE154-86B4-4DD7-98FB-47D2A400C855}">
      <dsp:nvSpPr>
        <dsp:cNvPr id="0" name=""/>
        <dsp:cNvSpPr/>
      </dsp:nvSpPr>
      <dsp:spPr>
        <a:xfrm>
          <a:off x="5494382" y="0"/>
          <a:ext cx="1256993" cy="1051560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Ámbito empresarial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494382" y="0"/>
        <a:ext cx="1256993" cy="1051560"/>
      </dsp:txXfrm>
    </dsp:sp>
    <dsp:sp modelId="{B2785C0F-E4C7-4CE1-BA60-D9D6A5AB9F3C}">
      <dsp:nvSpPr>
        <dsp:cNvPr id="0" name=""/>
        <dsp:cNvSpPr/>
      </dsp:nvSpPr>
      <dsp:spPr>
        <a:xfrm>
          <a:off x="5780711" y="1183005"/>
          <a:ext cx="262890" cy="2628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A3A53-253D-47E8-AF1C-3A8997B8887D}">
      <dsp:nvSpPr>
        <dsp:cNvPr id="0" name=""/>
        <dsp:cNvSpPr/>
      </dsp:nvSpPr>
      <dsp:spPr>
        <a:xfrm>
          <a:off x="6603502" y="1791179"/>
          <a:ext cx="1879305" cy="766440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Ámbito educativo para aprender a programas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603502" y="1791179"/>
        <a:ext cx="1879305" cy="766440"/>
      </dsp:txXfrm>
    </dsp:sp>
    <dsp:sp modelId="{EB0BD900-6103-401C-B69C-E0D743598A35}">
      <dsp:nvSpPr>
        <dsp:cNvPr id="0" name=""/>
        <dsp:cNvSpPr/>
      </dsp:nvSpPr>
      <dsp:spPr>
        <a:xfrm>
          <a:off x="7411710" y="1254284"/>
          <a:ext cx="262890" cy="2628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29A12-EA75-4C02-A2BB-4727241336AF}">
      <dsp:nvSpPr>
        <dsp:cNvPr id="0" name=""/>
        <dsp:cNvSpPr/>
      </dsp:nvSpPr>
      <dsp:spPr>
        <a:xfrm>
          <a:off x="8584146" y="0"/>
          <a:ext cx="1256993" cy="1051560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C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Entre otros usos….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584146" y="0"/>
        <a:ext cx="1256993" cy="1051560"/>
      </dsp:txXfrm>
    </dsp:sp>
    <dsp:sp modelId="{D48C50A7-8D58-4415-AEDD-B2AD6016FCF8}">
      <dsp:nvSpPr>
        <dsp:cNvPr id="0" name=""/>
        <dsp:cNvSpPr/>
      </dsp:nvSpPr>
      <dsp:spPr>
        <a:xfrm>
          <a:off x="9042709" y="1183005"/>
          <a:ext cx="262890" cy="2628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4165B57-0817-D52B-54CD-F0468ED4D2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8ECC32-0485-4B39-0129-02537CF193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E2326-AC9B-48CC-91AA-05699B48C522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3CB431-1E11-0789-A64E-75F948CBDB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BEF142-626B-1EB9-0F98-2920B15B8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7EF0D-FB44-45B5-A1DE-CA6535FAC3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25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942E-905D-4F73-916C-75FE8C9D4D20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AE064-CA67-469D-8299-B6846CA000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40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B93EB-E057-1206-4A1A-F0846979A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5D677B-694B-F3C2-1E86-5BFA339CE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E5B1E5-A46F-CEB0-46DA-52ED7E2B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1C3-4448-4947-8890-C0BE42365CF9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AC4F5D-01C4-96A7-A26D-BA55E32F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F6B7E8-040D-2019-7B34-E6771CAB0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0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7E084-7EC4-5171-740E-4CA6B4CE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549A93-11AA-250B-129F-C8E738595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12B1F5-658A-1CC4-4ABA-03815FC4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93DB-E940-4C36-818E-53D91B79ECA0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1A68FF-66AA-3CEE-DA61-BC0063A8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6A9E8C-12E5-A560-9A41-233E7524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2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68F57B-BB51-FA58-2BAA-08851E40D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FCD20C-D1F2-2EE0-C653-5542DB19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483329-3D10-D3D4-BE93-AC112561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875CB-11AF-4C27-BA1D-0A8373026334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EC0191-3B64-B460-8E6E-1C09D10E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5E2635-2E57-3454-1E0A-918C73D1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7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B15EA-E595-4A97-92A8-8722C4EE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B01D46-306F-EFED-E98F-973908D43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3D73FE-BAFA-813D-1727-24A060B9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6A9C5-C19B-4921-8CF7-BA1F83BA6DAE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AC577-682F-17A7-8B90-76BA2039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74BA7E-38CA-CFBF-8D86-6FCB7724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23AA0-6079-824B-7F0B-224BE97D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5A8570-169E-7723-1A50-94B50E7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DF316-C3EE-0DA7-227B-AB6142AD8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3C695-CDE2-4750-8928-AFF895CBA691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0D94D-DCA5-9FCA-6ADD-32EE9F3CD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EBD1DD-4B8E-EBD4-E05D-7FC343E7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0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16EFB-7AA9-416F-C606-30C98F15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B756F-6525-1657-4E67-B73A86BFB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364390-AA5E-6317-FDA7-1D05284A9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958012-6D2F-4CDA-89A1-37E785C6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7A96-7425-403F-9D80-0ABFFAF94056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67C5D8-44F3-9B7B-19FC-C08CFC7A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E30A10-B045-BC2A-B829-1AD7336D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1B3E2-6E40-1C28-BCB7-63162E1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1D5F01-5CCC-417B-C2EB-B80EA49BF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7E5623-07F7-6690-5695-0B09950E4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E5DC19E-4E0B-1073-236A-1321A318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398403C-C9D1-69DC-EF2A-5A660FFAA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477240-D397-176E-0476-028950A5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CF14-83EB-45E6-8243-F9827D535EA2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8F86AA-AC95-7486-CC05-776B991F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F7CCCCE-B096-1972-8BC6-C2EDD7E2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E74FB-2492-BD0B-7FFD-5995E2C5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3435BB-34E1-17E3-834E-1946B5E1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F0EE7-2605-460C-9919-F693EA7D1EA2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0819D4-48F0-C83B-724A-FD5696193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501E53-9402-6DF6-4CE2-42D9A2E8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9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EB8E8B-8354-69D7-19BF-3F6E40C9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0B13-7B72-494B-87CF-0243BDDE4755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D0D8A1-DBA8-67F1-CBC4-13CA5066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36DA42-2BE2-9865-AA20-A5E8F998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3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DEA10-A8D1-26D8-C916-E3D5BE93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D27E3F-C70D-DEBC-84BD-26A205054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42D40F-76BF-DC56-4331-B2D2A51FE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BF867A-3BA4-1AFE-2877-F9BDBA7F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0CEA-0AEE-4E9F-8E7F-84C69DD893CE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419687-4FBB-B3D4-8E21-74711F6B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5227B5-E881-7C16-4154-D691DF1EB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20130-A95E-666A-06A9-66C912F3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48349E0-B32E-2113-88CE-8576DDD97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68005-46A6-4234-1130-01C11AF04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E4B3C1-1A67-C073-6A6F-7966ED6C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A8F-46DA-42EB-A66F-AAD9BE34A3C6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D86618-0CAC-E26C-62AC-7CEC3B5D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B6465A-ACAC-78E3-E017-89803DE4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4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7EF8D82-2000-2CCD-D7EE-24306651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8A54FB-2EF1-6A7A-9BA8-8894D715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C4B44B-7858-CB03-4624-8BD230623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A09E1-7150-4E71-B9CB-F60E461DF859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4EE709-B109-A3E6-9E8A-FE1872B2D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78142A-B8A7-D482-A239-1FC97029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0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veronica.chimbo@tecazuay.edu.e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175C78C-781B-1192-77C8-7517873FD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7234" y="5756929"/>
            <a:ext cx="4626731" cy="462896"/>
          </a:xfrm>
        </p:spPr>
        <p:txBody>
          <a:bodyPr>
            <a:normAutofit fontScale="92500"/>
          </a:bodyPr>
          <a:lstStyle/>
          <a:p>
            <a:r>
              <a:rPr lang="en-US" b="0" i="0" dirty="0">
                <a:solidFill>
                  <a:srgbClr val="5F6368"/>
                </a:solidFill>
                <a:effectLst/>
                <a:latin typeface="Roboto" panose="02000000000000000000" pitchFamily="2" charset="0"/>
                <a:hlinkClick r:id="rId2"/>
              </a:rPr>
              <a:t>veronica.chimbo@tecazuay.edu.ec</a:t>
            </a:r>
            <a:endParaRPr lang="es-EC" b="0" i="0" dirty="0">
              <a:solidFill>
                <a:srgbClr val="5F6368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4312C9-0484-5AF2-87CD-449AF3BF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0CC1174-6354-D77F-7466-B82478F5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16577FCD-FC44-1DA4-863E-0517B101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FB48-7198-C2A7-E0C8-03689D33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Ejemplos de uso de Python</a:t>
            </a: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C60308-39F1-391C-848D-709B07BB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2AE5B5-B418-1B14-36AF-135E751B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6EF27C-79A4-6466-B9AB-05F29521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90" y="1199613"/>
            <a:ext cx="8315896" cy="48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1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F196D-CE13-A08E-54D4-43C724C3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>
            <a:normAutofit fontScale="90000"/>
          </a:bodyPr>
          <a:lstStyle/>
          <a:p>
            <a:r>
              <a:rPr lang="es-ES" b="1" i="0" dirty="0" err="1">
                <a:effectLst/>
                <a:latin typeface="Roboto" panose="02000000000000000000" pitchFamily="2" charset="0"/>
              </a:rPr>
              <a:t>IDE's</a:t>
            </a:r>
            <a:r>
              <a:rPr lang="es-ES" b="1" i="0" dirty="0">
                <a:effectLst/>
                <a:latin typeface="Roboto" panose="02000000000000000000" pitchFamily="2" charset="0"/>
              </a:rPr>
              <a:t> y Editores de Texto para Python</a:t>
            </a:r>
            <a:br>
              <a:rPr lang="es-ES" b="1" i="0" dirty="0">
                <a:effectLst/>
                <a:latin typeface="Roboto" panose="02000000000000000000" pitchFamily="2" charset="0"/>
              </a:rPr>
            </a:b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6560EB-F845-7893-55BF-4EC9E271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E02DCB-FA25-F0FC-B6BA-42ACD7F0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95A8111-E616-6BAB-C87E-36068F992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70" y="1079409"/>
            <a:ext cx="9468206" cy="469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5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F196D-CE13-A08E-54D4-43C724C3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>
            <a:normAutofit fontScale="90000"/>
          </a:bodyPr>
          <a:lstStyle/>
          <a:p>
            <a:r>
              <a:rPr lang="es-ES" b="1" i="0" dirty="0" err="1">
                <a:effectLst/>
                <a:latin typeface="Roboto" panose="02000000000000000000" pitchFamily="2" charset="0"/>
              </a:rPr>
              <a:t>IDE's</a:t>
            </a:r>
            <a:r>
              <a:rPr lang="es-ES" b="1" i="0" dirty="0">
                <a:effectLst/>
                <a:latin typeface="Roboto" panose="02000000000000000000" pitchFamily="2" charset="0"/>
              </a:rPr>
              <a:t> y Editores de Texto para Python</a:t>
            </a:r>
            <a:br>
              <a:rPr lang="es-ES" b="1" i="0" dirty="0">
                <a:effectLst/>
                <a:latin typeface="Roboto" panose="02000000000000000000" pitchFamily="2" charset="0"/>
              </a:rPr>
            </a:b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6560EB-F845-7893-55BF-4EC9E271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E02DCB-FA25-F0FC-B6BA-42ACD7F0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D0B38D7-4A47-C613-B908-E93660BC3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16" y="1153046"/>
            <a:ext cx="9545678" cy="505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6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F196D-CE13-A08E-54D4-43C724C3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>
            <a:normAutofit fontScale="90000"/>
          </a:bodyPr>
          <a:lstStyle/>
          <a:p>
            <a:r>
              <a:rPr lang="es-ES" b="1" i="0" dirty="0" err="1">
                <a:effectLst/>
                <a:latin typeface="Roboto" panose="02000000000000000000" pitchFamily="2" charset="0"/>
              </a:rPr>
              <a:t>IDE's</a:t>
            </a:r>
            <a:r>
              <a:rPr lang="es-ES" b="1" i="0" dirty="0">
                <a:effectLst/>
                <a:latin typeface="Roboto" panose="02000000000000000000" pitchFamily="2" charset="0"/>
              </a:rPr>
              <a:t> y Editores de Texto para Python</a:t>
            </a:r>
            <a:br>
              <a:rPr lang="es-ES" b="1" i="0" dirty="0">
                <a:effectLst/>
                <a:latin typeface="Roboto" panose="02000000000000000000" pitchFamily="2" charset="0"/>
              </a:rPr>
            </a:b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6560EB-F845-7893-55BF-4EC9E271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E02DCB-FA25-F0FC-B6BA-42ACD7F0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7E65B4-243E-3892-37A1-EDCED74B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35" y="1005681"/>
            <a:ext cx="9263022" cy="506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1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F196D-CE13-A08E-54D4-43C724C3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>
            <a:normAutofit fontScale="90000"/>
          </a:bodyPr>
          <a:lstStyle/>
          <a:p>
            <a:r>
              <a:rPr lang="es-ES" b="1" i="0" dirty="0" err="1">
                <a:effectLst/>
                <a:latin typeface="Roboto" panose="02000000000000000000" pitchFamily="2" charset="0"/>
              </a:rPr>
              <a:t>IDE's</a:t>
            </a:r>
            <a:r>
              <a:rPr lang="es-ES" b="1" i="0" dirty="0">
                <a:effectLst/>
                <a:latin typeface="Roboto" panose="02000000000000000000" pitchFamily="2" charset="0"/>
              </a:rPr>
              <a:t> y Editores de Texto para Python</a:t>
            </a:r>
            <a:br>
              <a:rPr lang="es-ES" b="1" i="0" dirty="0">
                <a:effectLst/>
                <a:latin typeface="Roboto" panose="02000000000000000000" pitchFamily="2" charset="0"/>
              </a:rPr>
            </a:b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6560EB-F845-7893-55BF-4EC9E271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E02DCB-FA25-F0FC-B6BA-42ACD7F0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6237B3-1F9B-B530-C3EB-8762585E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38" y="1005681"/>
            <a:ext cx="9619866" cy="51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20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F196D-CE13-A08E-54D4-43C724C3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>
            <a:normAutofit fontScale="90000"/>
          </a:bodyPr>
          <a:lstStyle/>
          <a:p>
            <a:r>
              <a:rPr lang="es-ES" b="1" i="0" dirty="0" err="1">
                <a:effectLst/>
                <a:latin typeface="Roboto" panose="02000000000000000000" pitchFamily="2" charset="0"/>
              </a:rPr>
              <a:t>IDE's</a:t>
            </a:r>
            <a:r>
              <a:rPr lang="es-ES" b="1" i="0" dirty="0">
                <a:effectLst/>
                <a:latin typeface="Roboto" panose="02000000000000000000" pitchFamily="2" charset="0"/>
              </a:rPr>
              <a:t> y Editores de Texto para Python</a:t>
            </a:r>
            <a:br>
              <a:rPr lang="es-ES" b="1" i="0" dirty="0">
                <a:effectLst/>
                <a:latin typeface="Roboto" panose="02000000000000000000" pitchFamily="2" charset="0"/>
              </a:rPr>
            </a:b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6560EB-F845-7893-55BF-4EC9E271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E02DCB-FA25-F0FC-B6BA-42ACD7F0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FA48B4-F071-E898-7AD4-B995C600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82" y="1407799"/>
            <a:ext cx="9477520" cy="47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08DA48-0998-5B65-BCDE-1059A8C83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D4CCC9-196B-4A02-7127-3EA22EAA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55F26C-0E8B-481E-E794-B89B5241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36525"/>
            <a:ext cx="10845292" cy="60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7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130BD-AD5C-9E9B-C919-788E7960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INSTALACIÓN</a:t>
            </a: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7FC1D3-8D72-814A-EFF3-1B542519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B54D9-EF0D-E7AE-7E64-6890157C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9F2257-9928-B4EC-D44B-D194F20E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033" y="1868830"/>
            <a:ext cx="8202437" cy="3873373"/>
          </a:xfrm>
          <a:prstGeom prst="rect">
            <a:avLst/>
          </a:prstGeom>
        </p:spPr>
      </p:pic>
      <p:pic>
        <p:nvPicPr>
          <p:cNvPr id="1028" name="Picture 4" descr="Visual Studio Code, potente editor de texto gratuito y multiplataforma -  Vozidea.com">
            <a:extLst>
              <a:ext uri="{FF2B5EF4-FFF2-40B4-BE49-F238E27FC236}">
                <a16:creationId xmlns:a16="http://schemas.microsoft.com/office/drawing/2014/main" id="{FAE51C91-D59F-7F1B-20F8-303D3745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052" y="1450956"/>
            <a:ext cx="4368466" cy="436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5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130BD-AD5C-9E9B-C919-788E7960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Century Gothic" panose="020B0502020202020204" pitchFamily="34" charset="0"/>
              </a:rPr>
              <a:t>EXPLORANDO VISUAL STUDIO CODE</a:t>
            </a:r>
            <a:endParaRPr lang="en-US" b="0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7FC1D3-8D72-814A-EFF3-1B542519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B54D9-EF0D-E7AE-7E64-6890157C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49E292-17E3-1C56-93E9-8134F3A9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309"/>
            <a:ext cx="10841262" cy="46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6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86608-B520-D3C8-60D9-8C91FC8C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968" y="2322261"/>
            <a:ext cx="4812632" cy="2041191"/>
          </a:xfrm>
        </p:spPr>
        <p:txBody>
          <a:bodyPr>
            <a:normAutofit/>
          </a:bodyPr>
          <a:lstStyle/>
          <a:p>
            <a:pPr algn="ctr"/>
            <a:r>
              <a:rPr lang="es-EC" sz="6000" b="1" dirty="0">
                <a:latin typeface="Arial Black" panose="020B0A04020102020204" pitchFamily="34" charset="0"/>
              </a:rPr>
              <a:t>GRACIAS</a:t>
            </a:r>
            <a:endParaRPr lang="en-US" sz="6000" b="1" dirty="0"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A14334-1DA5-11F1-3122-BF8DBF7C9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C7355C-F017-1641-A013-2BDB8DA0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7EEDC-C99B-03CE-6DF5-872FABA8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85451"/>
            <a:ext cx="10058400" cy="464372"/>
          </a:xfrm>
        </p:spPr>
        <p:txBody>
          <a:bodyPr>
            <a:normAutofit fontScale="90000"/>
          </a:bodyPr>
          <a:lstStyle/>
          <a:p>
            <a:r>
              <a:rPr lang="es-EC" b="1" dirty="0"/>
              <a:t>Orden del día (Parte 1)</a:t>
            </a:r>
            <a:endParaRPr lang="en-US" b="1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258BA3E-E951-2FF5-C121-5D03EA0C7C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992289"/>
              </p:ext>
            </p:extLst>
          </p:nvPr>
        </p:nvGraphicFramePr>
        <p:xfrm>
          <a:off x="825500" y="1649822"/>
          <a:ext cx="10299700" cy="458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522D5C-2744-11CD-A527-3F8B4B27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E0854C-3F14-682B-8E7A-60695F34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7EEDC-C99B-03CE-6DF5-872FABA8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85451"/>
            <a:ext cx="10058400" cy="464372"/>
          </a:xfrm>
        </p:spPr>
        <p:txBody>
          <a:bodyPr>
            <a:normAutofit fontScale="90000"/>
          </a:bodyPr>
          <a:lstStyle/>
          <a:p>
            <a:r>
              <a:rPr lang="es-EC" b="1" dirty="0"/>
              <a:t>Orden del día (Parte 1)</a:t>
            </a:r>
            <a:endParaRPr lang="en-US" b="1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258BA3E-E951-2FF5-C121-5D03EA0C7C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5500" y="1649822"/>
          <a:ext cx="10299700" cy="458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522D5C-2744-11CD-A527-3F8B4B27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E0854C-3F14-682B-8E7A-60695F34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4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ython: Los seis mejores cursos virtuales y gratuitos de este lenguaje de  programación – Enséñame de Ciencia">
            <a:extLst>
              <a:ext uri="{FF2B5EF4-FFF2-40B4-BE49-F238E27FC236}">
                <a16:creationId xmlns:a16="http://schemas.microsoft.com/office/drawing/2014/main" id="{1DB08DAF-532D-F24B-52A6-2DC494B55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6"/>
          <a:stretch/>
        </p:blipFill>
        <p:spPr bwMode="auto">
          <a:xfrm>
            <a:off x="4560042" y="723898"/>
            <a:ext cx="7186715" cy="472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ED58D7-0F4A-5A19-A0D9-0E0AEC80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Introducción</a:t>
            </a: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56BF21-8020-C439-97AF-B8A12A82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A30CEC-1BEC-F1FC-4C99-B8D4D5CC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48B3DCD-783B-E337-81AF-B1F7A73C278C}"/>
              </a:ext>
            </a:extLst>
          </p:cNvPr>
          <p:cNvGrpSpPr/>
          <p:nvPr/>
        </p:nvGrpSpPr>
        <p:grpSpPr>
          <a:xfrm>
            <a:off x="445243" y="1949851"/>
            <a:ext cx="10684440" cy="4419443"/>
            <a:chOff x="477963" y="417791"/>
            <a:chExt cx="10684440" cy="5438696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323F561-F57A-3FCC-7FDF-F43CA43D9DD2}"/>
                </a:ext>
              </a:extLst>
            </p:cNvPr>
            <p:cNvSpPr txBox="1"/>
            <p:nvPr/>
          </p:nvSpPr>
          <p:spPr>
            <a:xfrm>
              <a:off x="477963" y="4656158"/>
              <a:ext cx="100268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0" i="0" dirty="0">
                  <a:solidFill>
                    <a:srgbClr val="282828"/>
                  </a:solidFill>
                  <a:effectLst/>
                  <a:latin typeface="Nolan-Regular"/>
                </a:rPr>
                <a:t>*Datos procedentes del </a:t>
              </a:r>
              <a:r>
                <a:rPr lang="es-ES" b="0" i="0" dirty="0" err="1">
                  <a:solidFill>
                    <a:srgbClr val="282828"/>
                  </a:solidFill>
                  <a:effectLst/>
                  <a:latin typeface="Nolan-Regular"/>
                </a:rPr>
                <a:t>Indice</a:t>
              </a:r>
              <a:r>
                <a:rPr lang="es-ES" b="0" i="0" dirty="0">
                  <a:solidFill>
                    <a:srgbClr val="282828"/>
                  </a:solidFill>
                  <a:effectLst/>
                  <a:latin typeface="Nolan-Regular"/>
                </a:rPr>
                <a:t> PYPL.       </a:t>
              </a:r>
            </a:p>
            <a:p>
              <a:r>
                <a:rPr lang="es-ES" b="0" i="0" dirty="0">
                  <a:solidFill>
                    <a:srgbClr val="282828"/>
                  </a:solidFill>
                  <a:effectLst/>
                  <a:latin typeface="Nolan-Regular"/>
                </a:rPr>
                <a:t>Este se basa en las búsquedas en Google de tutoriales de lenguajes de programación.</a:t>
              </a:r>
            </a:p>
            <a:p>
              <a:r>
                <a:rPr lang="es-ES" dirty="0">
                  <a:solidFill>
                    <a:srgbClr val="282828"/>
                  </a:solidFill>
                  <a:latin typeface="Nolan-Regular"/>
                </a:rPr>
                <a:t>Datos Octubre 2022.</a:t>
              </a:r>
            </a:p>
            <a:p>
              <a:r>
                <a:rPr lang="es-ES" b="1" dirty="0">
                  <a:solidFill>
                    <a:srgbClr val="282828"/>
                  </a:solidFill>
                  <a:latin typeface="Nolan-Regular"/>
                </a:rPr>
                <a:t>Fuente: PYPL</a:t>
              </a:r>
              <a:endParaRPr lang="en-US" b="1" dirty="0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26A7A24-F12F-03AB-A70F-2BF06A267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873" y="417791"/>
              <a:ext cx="3951889" cy="364056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F8F42B6-DC7B-F72C-8D56-D892164FC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4397" y="2074844"/>
              <a:ext cx="6018006" cy="2549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572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05D5D6C-D02F-688D-7A51-4EF9AD007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6" r="38197" b="46141"/>
          <a:stretch/>
        </p:blipFill>
        <p:spPr>
          <a:xfrm>
            <a:off x="3035299" y="1426396"/>
            <a:ext cx="5937831" cy="47116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E7EEDC-C99B-03CE-6DF5-872FABA8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206" y="428393"/>
            <a:ext cx="10058400" cy="464372"/>
          </a:xfrm>
        </p:spPr>
        <p:txBody>
          <a:bodyPr>
            <a:noAutofit/>
          </a:bodyPr>
          <a:lstStyle/>
          <a:p>
            <a:r>
              <a:rPr lang="es-ES" sz="4000" b="1" dirty="0"/>
              <a:t>Características y Bondades</a:t>
            </a:r>
            <a:endParaRPr lang="en-US" sz="4000" b="1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D407189-2085-71B6-19A2-6E9630BD0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827604"/>
              </p:ext>
            </p:extLst>
          </p:nvPr>
        </p:nvGraphicFramePr>
        <p:xfrm>
          <a:off x="647700" y="1714143"/>
          <a:ext cx="10896600" cy="4136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9596575-829E-B0FF-5BB7-E4C050E1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4A7219-F940-F9CC-E78F-C1CA326E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5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05D5D6C-D02F-688D-7A51-4EF9AD007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6" r="38197" b="46141"/>
          <a:stretch/>
        </p:blipFill>
        <p:spPr>
          <a:xfrm>
            <a:off x="6254169" y="0"/>
            <a:ext cx="5937831" cy="47116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E7EEDC-C99B-03CE-6DF5-872FABA8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206" y="428393"/>
            <a:ext cx="10058400" cy="464372"/>
          </a:xfrm>
        </p:spPr>
        <p:txBody>
          <a:bodyPr>
            <a:noAutofit/>
          </a:bodyPr>
          <a:lstStyle/>
          <a:p>
            <a:r>
              <a:rPr lang="es-ES" sz="4000" b="1" dirty="0"/>
              <a:t>Campos y Aplicación de Estudio</a:t>
            </a:r>
            <a:endParaRPr lang="en-US" sz="4000" b="1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D407189-2085-71B6-19A2-6E9630BD0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471127"/>
              </p:ext>
            </p:extLst>
          </p:nvPr>
        </p:nvGraphicFramePr>
        <p:xfrm>
          <a:off x="316006" y="2603500"/>
          <a:ext cx="10896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9596575-829E-B0FF-5BB7-E4C050E1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4A7219-F940-F9CC-E78F-C1CA326E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1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9596575-829E-B0FF-5BB7-E4C050E1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4A7219-F940-F9CC-E78F-C1CA326E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 descr="quien usa o utiliza python">
            <a:extLst>
              <a:ext uri="{FF2B5EF4-FFF2-40B4-BE49-F238E27FC236}">
                <a16:creationId xmlns:a16="http://schemas.microsoft.com/office/drawing/2014/main" id="{6B5D9D3D-B1D8-B02B-6A8E-B62DC1278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50" y="437029"/>
            <a:ext cx="10227734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17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FB48-7198-C2A7-E0C8-03689D33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Ejemplos de uso de Python</a:t>
            </a: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C60308-39F1-391C-848D-709B07BB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2AE5B5-B418-1B14-36AF-135E751B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9CBBAD-46B2-2E8A-8497-2D3718C9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22" y="1902745"/>
            <a:ext cx="10632531" cy="4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FB48-7198-C2A7-E0C8-03689D33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Ejemplos de uso de Python</a:t>
            </a:r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C60308-39F1-391C-848D-709B07BB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FUNDAMENTOS DE PYTHON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2AE5B5-B418-1B14-36AF-135E751B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BFE031-A86D-FB84-FFD7-17C408994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31"/>
          <a:stretch/>
        </p:blipFill>
        <p:spPr>
          <a:xfrm>
            <a:off x="1113067" y="1726324"/>
            <a:ext cx="10240733" cy="34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84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6804</TotalTime>
  <Words>381</Words>
  <Application>Microsoft Office PowerPoint</Application>
  <PresentationFormat>Panorámica</PresentationFormat>
  <Paragraphs>94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Century Gothic</vt:lpstr>
      <vt:lpstr>Nolan-Regular</vt:lpstr>
      <vt:lpstr>Roboto</vt:lpstr>
      <vt:lpstr>Symbol</vt:lpstr>
      <vt:lpstr>Tema de Office</vt:lpstr>
      <vt:lpstr>Presentación de PowerPoint</vt:lpstr>
      <vt:lpstr>Orden del día (Parte 1)</vt:lpstr>
      <vt:lpstr>Orden del día (Parte 1)</vt:lpstr>
      <vt:lpstr>Introducción</vt:lpstr>
      <vt:lpstr>Características y Bondades</vt:lpstr>
      <vt:lpstr>Campos y Aplicación de Estudio</vt:lpstr>
      <vt:lpstr>Presentación de PowerPoint</vt:lpstr>
      <vt:lpstr>Ejemplos de uso de Python</vt:lpstr>
      <vt:lpstr>Ejemplos de uso de Python</vt:lpstr>
      <vt:lpstr>Ejemplos de uso de Python</vt:lpstr>
      <vt:lpstr>IDE's y Editores de Texto para Python </vt:lpstr>
      <vt:lpstr>IDE's y Editores de Texto para Python </vt:lpstr>
      <vt:lpstr>IDE's y Editores de Texto para Python </vt:lpstr>
      <vt:lpstr>IDE's y Editores de Texto para Python </vt:lpstr>
      <vt:lpstr>IDE's y Editores de Texto para Python </vt:lpstr>
      <vt:lpstr>Presentación de PowerPoint</vt:lpstr>
      <vt:lpstr>INSTALACIÓN</vt:lpstr>
      <vt:lpstr>EXPLORANDO VISUAL STUDIO CODE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BÁSICO DE PYTHON</dc:title>
  <dc:creator>Verónica Chimbo</dc:creator>
  <cp:lastModifiedBy>Verónica Chimbo</cp:lastModifiedBy>
  <cp:revision>54</cp:revision>
  <dcterms:created xsi:type="dcterms:W3CDTF">2022-10-11T17:37:12Z</dcterms:created>
  <dcterms:modified xsi:type="dcterms:W3CDTF">2023-03-27T01:43:27Z</dcterms:modified>
</cp:coreProperties>
</file>